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4" r:id="rId3"/>
    <p:sldId id="268" r:id="rId4"/>
    <p:sldId id="269" r:id="rId5"/>
    <p:sldId id="362" r:id="rId6"/>
    <p:sldId id="332" r:id="rId7"/>
    <p:sldId id="333" r:id="rId8"/>
    <p:sldId id="363" r:id="rId9"/>
    <p:sldId id="364" r:id="rId10"/>
    <p:sldId id="365" r:id="rId11"/>
    <p:sldId id="366" r:id="rId12"/>
    <p:sldId id="367" r:id="rId13"/>
    <p:sldId id="335" r:id="rId14"/>
    <p:sldId id="336" r:id="rId15"/>
    <p:sldId id="337" r:id="rId16"/>
    <p:sldId id="361" r:id="rId17"/>
    <p:sldId id="368" r:id="rId18"/>
    <p:sldId id="338" r:id="rId19"/>
    <p:sldId id="339" r:id="rId20"/>
    <p:sldId id="340" r:id="rId21"/>
    <p:sldId id="341" r:id="rId22"/>
    <p:sldId id="342" r:id="rId23"/>
    <p:sldId id="343" r:id="rId24"/>
    <p:sldId id="344" r:id="rId25"/>
    <p:sldId id="345" r:id="rId26"/>
    <p:sldId id="346" r:id="rId27"/>
    <p:sldId id="266" r:id="rId2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7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8" autoAdjust="0"/>
    <p:restoredTop sz="96842"/>
  </p:normalViewPr>
  <p:slideViewPr>
    <p:cSldViewPr snapToGrid="0">
      <p:cViewPr varScale="1">
        <p:scale>
          <a:sx n="86" d="100"/>
          <a:sy n="86" d="100"/>
        </p:scale>
        <p:origin x="6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FAD32-8E6F-AF4D-8246-A192EF1B0129}"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MX"/>
        </a:p>
      </dgm:t>
    </dgm:pt>
    <dgm:pt modelId="{C96DF587-D2F7-5D4A-B825-05C6A98D0598}">
      <dgm:prSet phldrT="[Texto]" custT="1"/>
      <dgm:spPr/>
      <dgm:t>
        <a:bodyPr/>
        <a:lstStyle/>
        <a:p>
          <a:r>
            <a:rPr lang="es-MX" sz="1800" dirty="0"/>
            <a:t>Inteligencia Artificial</a:t>
          </a:r>
        </a:p>
      </dgm:t>
    </dgm:pt>
    <dgm:pt modelId="{016E0D22-DD03-5B40-9100-B8EFA969F076}" type="parTrans" cxnId="{1C359E80-6E28-6144-A7BA-72E801E2A379}">
      <dgm:prSet/>
      <dgm:spPr/>
      <dgm:t>
        <a:bodyPr/>
        <a:lstStyle/>
        <a:p>
          <a:endParaRPr lang="es-MX"/>
        </a:p>
      </dgm:t>
    </dgm:pt>
    <dgm:pt modelId="{C24E842B-E5EC-E44A-9D9B-FF11D83A871E}" type="sibTrans" cxnId="{1C359E80-6E28-6144-A7BA-72E801E2A379}">
      <dgm:prSet/>
      <dgm:spPr/>
      <dgm:t>
        <a:bodyPr/>
        <a:lstStyle/>
        <a:p>
          <a:endParaRPr lang="es-MX"/>
        </a:p>
      </dgm:t>
    </dgm:pt>
    <dgm:pt modelId="{41717E76-F01C-C54A-A09A-D7729E3CA4E3}">
      <dgm:prSet phldrT="[Texto]"/>
      <dgm:spPr/>
      <dgm:t>
        <a:bodyPr anchor="ctr"/>
        <a:lstStyle/>
        <a:p>
          <a:r>
            <a:rPr lang="es-MX" dirty="0"/>
            <a:t>En simple significa hacer que una computadora imite de alguna manera el comportamiento humano</a:t>
          </a:r>
        </a:p>
      </dgm:t>
    </dgm:pt>
    <dgm:pt modelId="{83BB0C6D-FC1A-304E-A79A-26B35B2318EF}" type="parTrans" cxnId="{BFDD9A26-F307-2C43-91AC-4E0352D517C4}">
      <dgm:prSet/>
      <dgm:spPr/>
      <dgm:t>
        <a:bodyPr/>
        <a:lstStyle/>
        <a:p>
          <a:endParaRPr lang="es-MX"/>
        </a:p>
      </dgm:t>
    </dgm:pt>
    <dgm:pt modelId="{3442C0DC-30EE-494C-A238-81103ED51909}" type="sibTrans" cxnId="{BFDD9A26-F307-2C43-91AC-4E0352D517C4}">
      <dgm:prSet/>
      <dgm:spPr/>
      <dgm:t>
        <a:bodyPr/>
        <a:lstStyle/>
        <a:p>
          <a:endParaRPr lang="es-MX"/>
        </a:p>
      </dgm:t>
    </dgm:pt>
    <dgm:pt modelId="{554566F6-01B8-8944-8A26-540CCA775830}">
      <dgm:prSet phldrT="[Texto]" custT="1"/>
      <dgm:spPr/>
      <dgm:t>
        <a:bodyPr/>
        <a:lstStyle/>
        <a:p>
          <a:r>
            <a:rPr lang="es-MX" sz="1800" dirty="0"/>
            <a:t>Data Science</a:t>
          </a:r>
        </a:p>
      </dgm:t>
    </dgm:pt>
    <dgm:pt modelId="{1D46FEE2-A9B9-184C-86DB-08F2E8787F1B}" type="parTrans" cxnId="{7638F71E-DBE7-BC4B-A9FD-5084F4085EEC}">
      <dgm:prSet/>
      <dgm:spPr/>
      <dgm:t>
        <a:bodyPr/>
        <a:lstStyle/>
        <a:p>
          <a:endParaRPr lang="es-MX"/>
        </a:p>
      </dgm:t>
    </dgm:pt>
    <dgm:pt modelId="{10CD2244-5106-D645-BC9B-08E4B92AD889}" type="sibTrans" cxnId="{7638F71E-DBE7-BC4B-A9FD-5084F4085EEC}">
      <dgm:prSet/>
      <dgm:spPr/>
      <dgm:t>
        <a:bodyPr/>
        <a:lstStyle/>
        <a:p>
          <a:endParaRPr lang="es-MX"/>
        </a:p>
      </dgm:t>
    </dgm:pt>
    <dgm:pt modelId="{6364E55E-A600-CA46-A409-7DECE5CE7D67}">
      <dgm:prSet phldrT="[Texto]"/>
      <dgm:spPr/>
      <dgm:t>
        <a:bodyPr anchor="ctr"/>
        <a:lstStyle/>
        <a:p>
          <a:r>
            <a:rPr lang="es-MX" dirty="0"/>
            <a:t>Es un subconjunto de IA que se refieren más a las áreas de la estadística, los métodos cientificos y el análisis de datos, utilizado para extraer significado y conocimiento de lo datos.</a:t>
          </a:r>
        </a:p>
      </dgm:t>
    </dgm:pt>
    <dgm:pt modelId="{0F7201F6-D9E4-B240-A7D7-8F112378CDC3}" type="parTrans" cxnId="{E608D330-AB9D-3040-8F5E-21332A8E4C65}">
      <dgm:prSet/>
      <dgm:spPr/>
      <dgm:t>
        <a:bodyPr/>
        <a:lstStyle/>
        <a:p>
          <a:endParaRPr lang="es-MX"/>
        </a:p>
      </dgm:t>
    </dgm:pt>
    <dgm:pt modelId="{AE332728-EE58-564B-A5F5-67EE35FD9EC9}" type="sibTrans" cxnId="{E608D330-AB9D-3040-8F5E-21332A8E4C65}">
      <dgm:prSet/>
      <dgm:spPr/>
      <dgm:t>
        <a:bodyPr/>
        <a:lstStyle/>
        <a:p>
          <a:endParaRPr lang="es-MX"/>
        </a:p>
      </dgm:t>
    </dgm:pt>
    <dgm:pt modelId="{5E3D7B50-9401-2E46-9308-0C128DAA1964}">
      <dgm:prSet phldrT="[Texto]" custT="1"/>
      <dgm:spPr/>
      <dgm:t>
        <a:bodyPr/>
        <a:lstStyle/>
        <a:p>
          <a:r>
            <a:rPr lang="es-MX" sz="1800" dirty="0"/>
            <a:t>Aprendizaje Autónomo</a:t>
          </a:r>
        </a:p>
      </dgm:t>
    </dgm:pt>
    <dgm:pt modelId="{8C78D487-EBED-9C49-B292-E70297BC99D1}" type="parTrans" cxnId="{02D9C5E1-3B29-824F-A520-14FE79190696}">
      <dgm:prSet/>
      <dgm:spPr/>
      <dgm:t>
        <a:bodyPr/>
        <a:lstStyle/>
        <a:p>
          <a:endParaRPr lang="es-MX"/>
        </a:p>
      </dgm:t>
    </dgm:pt>
    <dgm:pt modelId="{842BA0F4-869F-6741-8B77-AC6E98952F44}" type="sibTrans" cxnId="{02D9C5E1-3B29-824F-A520-14FE79190696}">
      <dgm:prSet/>
      <dgm:spPr/>
      <dgm:t>
        <a:bodyPr/>
        <a:lstStyle/>
        <a:p>
          <a:endParaRPr lang="es-MX"/>
        </a:p>
      </dgm:t>
    </dgm:pt>
    <dgm:pt modelId="{CD9A01AA-7C48-E348-A827-39B947E189D5}">
      <dgm:prSet phldrT="[Texto]"/>
      <dgm:spPr/>
      <dgm:t>
        <a:bodyPr/>
        <a:lstStyle/>
        <a:p>
          <a:r>
            <a:rPr lang="es-CL" b="0" i="0" u="none" dirty="0"/>
            <a:t>Es otro subconjunto de la IA y consiste en las técnicas que permiten que las computadoras descubran cosas a partir de los datos y realicen aplicaciones de IA</a:t>
          </a:r>
          <a:endParaRPr lang="es-MX" dirty="0"/>
        </a:p>
      </dgm:t>
    </dgm:pt>
    <dgm:pt modelId="{8152710E-E893-7D46-9D13-E9C48C522872}" type="parTrans" cxnId="{C9DFA41C-42C2-A149-AFFA-95A4E3BB7178}">
      <dgm:prSet/>
      <dgm:spPr/>
      <dgm:t>
        <a:bodyPr/>
        <a:lstStyle/>
        <a:p>
          <a:endParaRPr lang="es-MX"/>
        </a:p>
      </dgm:t>
    </dgm:pt>
    <dgm:pt modelId="{BBDAA1B3-50D8-244F-A622-D634108F8FC6}" type="sibTrans" cxnId="{C9DFA41C-42C2-A149-AFFA-95A4E3BB7178}">
      <dgm:prSet/>
      <dgm:spPr/>
      <dgm:t>
        <a:bodyPr/>
        <a:lstStyle/>
        <a:p>
          <a:endParaRPr lang="es-MX"/>
        </a:p>
      </dgm:t>
    </dgm:pt>
    <dgm:pt modelId="{AF876EA5-4478-094D-AA06-54900C432306}" type="pres">
      <dgm:prSet presAssocID="{DF0FAD32-8E6F-AF4D-8246-A192EF1B0129}" presName="Name0" presStyleCnt="0">
        <dgm:presLayoutVars>
          <dgm:dir/>
          <dgm:animLvl val="lvl"/>
          <dgm:resizeHandles val="exact"/>
        </dgm:presLayoutVars>
      </dgm:prSet>
      <dgm:spPr/>
    </dgm:pt>
    <dgm:pt modelId="{03D045D0-5F8B-C344-8E61-C29393FABFEC}" type="pres">
      <dgm:prSet presAssocID="{DF0FAD32-8E6F-AF4D-8246-A192EF1B0129}" presName="tSp" presStyleCnt="0"/>
      <dgm:spPr/>
    </dgm:pt>
    <dgm:pt modelId="{B60AC006-613A-B240-B824-1931EE835D61}" type="pres">
      <dgm:prSet presAssocID="{DF0FAD32-8E6F-AF4D-8246-A192EF1B0129}" presName="bSp" presStyleCnt="0"/>
      <dgm:spPr/>
    </dgm:pt>
    <dgm:pt modelId="{BBB80A97-0130-4741-9370-2F3E83FE85C4}" type="pres">
      <dgm:prSet presAssocID="{DF0FAD32-8E6F-AF4D-8246-A192EF1B0129}" presName="process" presStyleCnt="0"/>
      <dgm:spPr/>
    </dgm:pt>
    <dgm:pt modelId="{4FEA58AB-1067-6041-BF0D-AE793A1C4734}" type="pres">
      <dgm:prSet presAssocID="{C96DF587-D2F7-5D4A-B825-05C6A98D0598}" presName="composite1" presStyleCnt="0"/>
      <dgm:spPr/>
    </dgm:pt>
    <dgm:pt modelId="{FAECA408-D7E5-984C-B259-ACB1D641DFAD}" type="pres">
      <dgm:prSet presAssocID="{C96DF587-D2F7-5D4A-B825-05C6A98D0598}" presName="dummyNode1" presStyleLbl="node1" presStyleIdx="0" presStyleCnt="3"/>
      <dgm:spPr/>
    </dgm:pt>
    <dgm:pt modelId="{18F34B9E-92BE-6A44-BDE7-0D1F4E84A46D}" type="pres">
      <dgm:prSet presAssocID="{C96DF587-D2F7-5D4A-B825-05C6A98D0598}" presName="childNode1" presStyleLbl="bgAcc1" presStyleIdx="0" presStyleCnt="3">
        <dgm:presLayoutVars>
          <dgm:bulletEnabled val="1"/>
        </dgm:presLayoutVars>
      </dgm:prSet>
      <dgm:spPr/>
    </dgm:pt>
    <dgm:pt modelId="{FF498353-CFAB-DD43-ABD4-06603481AE4C}" type="pres">
      <dgm:prSet presAssocID="{C96DF587-D2F7-5D4A-B825-05C6A98D0598}" presName="childNode1tx" presStyleLbl="bgAcc1" presStyleIdx="0" presStyleCnt="3">
        <dgm:presLayoutVars>
          <dgm:bulletEnabled val="1"/>
        </dgm:presLayoutVars>
      </dgm:prSet>
      <dgm:spPr/>
    </dgm:pt>
    <dgm:pt modelId="{497031EB-9B38-514E-B542-4B76AF73EB1E}" type="pres">
      <dgm:prSet presAssocID="{C96DF587-D2F7-5D4A-B825-05C6A98D0598}" presName="parentNode1" presStyleLbl="node1" presStyleIdx="0" presStyleCnt="3">
        <dgm:presLayoutVars>
          <dgm:chMax val="1"/>
          <dgm:bulletEnabled val="1"/>
        </dgm:presLayoutVars>
      </dgm:prSet>
      <dgm:spPr/>
    </dgm:pt>
    <dgm:pt modelId="{E25A23DA-C13A-6746-875E-70E069342C36}" type="pres">
      <dgm:prSet presAssocID="{C96DF587-D2F7-5D4A-B825-05C6A98D0598}" presName="connSite1" presStyleCnt="0"/>
      <dgm:spPr/>
    </dgm:pt>
    <dgm:pt modelId="{9D3FB1BB-43E9-B345-A127-5E5D29FD2E0C}" type="pres">
      <dgm:prSet presAssocID="{C24E842B-E5EC-E44A-9D9B-FF11D83A871E}" presName="Name9" presStyleLbl="sibTrans2D1" presStyleIdx="0" presStyleCnt="2"/>
      <dgm:spPr/>
    </dgm:pt>
    <dgm:pt modelId="{86C35182-2C1D-A94B-8A3A-5DC8574CF6AF}" type="pres">
      <dgm:prSet presAssocID="{554566F6-01B8-8944-8A26-540CCA775830}" presName="composite2" presStyleCnt="0"/>
      <dgm:spPr/>
    </dgm:pt>
    <dgm:pt modelId="{9FBB3BA2-185F-FE4D-BC30-33966C7859AC}" type="pres">
      <dgm:prSet presAssocID="{554566F6-01B8-8944-8A26-540CCA775830}" presName="dummyNode2" presStyleLbl="node1" presStyleIdx="0" presStyleCnt="3"/>
      <dgm:spPr/>
    </dgm:pt>
    <dgm:pt modelId="{2865D99D-37B1-4D48-81FF-7CDA30179898}" type="pres">
      <dgm:prSet presAssocID="{554566F6-01B8-8944-8A26-540CCA775830}" presName="childNode2" presStyleLbl="bgAcc1" presStyleIdx="1" presStyleCnt="3">
        <dgm:presLayoutVars>
          <dgm:bulletEnabled val="1"/>
        </dgm:presLayoutVars>
      </dgm:prSet>
      <dgm:spPr/>
    </dgm:pt>
    <dgm:pt modelId="{8224626A-8C10-5C40-9468-1B3CA0E3E469}" type="pres">
      <dgm:prSet presAssocID="{554566F6-01B8-8944-8A26-540CCA775830}" presName="childNode2tx" presStyleLbl="bgAcc1" presStyleIdx="1" presStyleCnt="3">
        <dgm:presLayoutVars>
          <dgm:bulletEnabled val="1"/>
        </dgm:presLayoutVars>
      </dgm:prSet>
      <dgm:spPr/>
    </dgm:pt>
    <dgm:pt modelId="{90223534-1796-5F4F-ABC2-E917C999B56B}" type="pres">
      <dgm:prSet presAssocID="{554566F6-01B8-8944-8A26-540CCA775830}" presName="parentNode2" presStyleLbl="node1" presStyleIdx="1" presStyleCnt="3">
        <dgm:presLayoutVars>
          <dgm:chMax val="0"/>
          <dgm:bulletEnabled val="1"/>
        </dgm:presLayoutVars>
      </dgm:prSet>
      <dgm:spPr/>
    </dgm:pt>
    <dgm:pt modelId="{BF86143F-94FF-4E45-9E1C-F92CC1B82916}" type="pres">
      <dgm:prSet presAssocID="{554566F6-01B8-8944-8A26-540CCA775830}" presName="connSite2" presStyleCnt="0"/>
      <dgm:spPr/>
    </dgm:pt>
    <dgm:pt modelId="{2BB64800-8D8F-EE4A-A8E1-DEFEC4AB9BEA}" type="pres">
      <dgm:prSet presAssocID="{10CD2244-5106-D645-BC9B-08E4B92AD889}" presName="Name18" presStyleLbl="sibTrans2D1" presStyleIdx="1" presStyleCnt="2"/>
      <dgm:spPr/>
    </dgm:pt>
    <dgm:pt modelId="{D08A26C3-466A-2440-90AE-39B311A83812}" type="pres">
      <dgm:prSet presAssocID="{5E3D7B50-9401-2E46-9308-0C128DAA1964}" presName="composite1" presStyleCnt="0"/>
      <dgm:spPr/>
    </dgm:pt>
    <dgm:pt modelId="{BA140336-5164-3A4D-B100-A3E3765AF211}" type="pres">
      <dgm:prSet presAssocID="{5E3D7B50-9401-2E46-9308-0C128DAA1964}" presName="dummyNode1" presStyleLbl="node1" presStyleIdx="1" presStyleCnt="3"/>
      <dgm:spPr/>
    </dgm:pt>
    <dgm:pt modelId="{FBC85F3D-3762-684E-8FDC-C3992789AC61}" type="pres">
      <dgm:prSet presAssocID="{5E3D7B50-9401-2E46-9308-0C128DAA1964}" presName="childNode1" presStyleLbl="bgAcc1" presStyleIdx="2" presStyleCnt="3">
        <dgm:presLayoutVars>
          <dgm:bulletEnabled val="1"/>
        </dgm:presLayoutVars>
      </dgm:prSet>
      <dgm:spPr/>
    </dgm:pt>
    <dgm:pt modelId="{4EDF69FD-17D6-E641-84DE-7BD2D6B17458}" type="pres">
      <dgm:prSet presAssocID="{5E3D7B50-9401-2E46-9308-0C128DAA1964}" presName="childNode1tx" presStyleLbl="bgAcc1" presStyleIdx="2" presStyleCnt="3">
        <dgm:presLayoutVars>
          <dgm:bulletEnabled val="1"/>
        </dgm:presLayoutVars>
      </dgm:prSet>
      <dgm:spPr/>
    </dgm:pt>
    <dgm:pt modelId="{9DA4B695-A8C2-EF44-9D54-178AD04BE568}" type="pres">
      <dgm:prSet presAssocID="{5E3D7B50-9401-2E46-9308-0C128DAA1964}" presName="parentNode1" presStyleLbl="node1" presStyleIdx="2" presStyleCnt="3">
        <dgm:presLayoutVars>
          <dgm:chMax val="1"/>
          <dgm:bulletEnabled val="1"/>
        </dgm:presLayoutVars>
      </dgm:prSet>
      <dgm:spPr/>
    </dgm:pt>
    <dgm:pt modelId="{98A5DEAD-4FAA-2A4A-B055-3CE18E688B0C}" type="pres">
      <dgm:prSet presAssocID="{5E3D7B50-9401-2E46-9308-0C128DAA1964}" presName="connSite1" presStyleCnt="0"/>
      <dgm:spPr/>
    </dgm:pt>
  </dgm:ptLst>
  <dgm:cxnLst>
    <dgm:cxn modelId="{C9DFA41C-42C2-A149-AFFA-95A4E3BB7178}" srcId="{5E3D7B50-9401-2E46-9308-0C128DAA1964}" destId="{CD9A01AA-7C48-E348-A827-39B947E189D5}" srcOrd="0" destOrd="0" parTransId="{8152710E-E893-7D46-9D13-E9C48C522872}" sibTransId="{BBDAA1B3-50D8-244F-A622-D634108F8FC6}"/>
    <dgm:cxn modelId="{7638F71E-DBE7-BC4B-A9FD-5084F4085EEC}" srcId="{DF0FAD32-8E6F-AF4D-8246-A192EF1B0129}" destId="{554566F6-01B8-8944-8A26-540CCA775830}" srcOrd="1" destOrd="0" parTransId="{1D46FEE2-A9B9-184C-86DB-08F2E8787F1B}" sibTransId="{10CD2244-5106-D645-BC9B-08E4B92AD889}"/>
    <dgm:cxn modelId="{DF67A621-68C1-4349-8CD5-0206989EC2C9}" type="presOf" srcId="{41717E76-F01C-C54A-A09A-D7729E3CA4E3}" destId="{18F34B9E-92BE-6A44-BDE7-0D1F4E84A46D}" srcOrd="0" destOrd="0" presId="urn:microsoft.com/office/officeart/2005/8/layout/hProcess4"/>
    <dgm:cxn modelId="{BFDD9A26-F307-2C43-91AC-4E0352D517C4}" srcId="{C96DF587-D2F7-5D4A-B825-05C6A98D0598}" destId="{41717E76-F01C-C54A-A09A-D7729E3CA4E3}" srcOrd="0" destOrd="0" parTransId="{83BB0C6D-FC1A-304E-A79A-26B35B2318EF}" sibTransId="{3442C0DC-30EE-494C-A238-81103ED51909}"/>
    <dgm:cxn modelId="{AE8FB426-4B1B-2C4F-94AD-938FEEB8CD8E}" type="presOf" srcId="{C96DF587-D2F7-5D4A-B825-05C6A98D0598}" destId="{497031EB-9B38-514E-B542-4B76AF73EB1E}" srcOrd="0" destOrd="0" presId="urn:microsoft.com/office/officeart/2005/8/layout/hProcess4"/>
    <dgm:cxn modelId="{E608D330-AB9D-3040-8F5E-21332A8E4C65}" srcId="{554566F6-01B8-8944-8A26-540CCA775830}" destId="{6364E55E-A600-CA46-A409-7DECE5CE7D67}" srcOrd="0" destOrd="0" parTransId="{0F7201F6-D9E4-B240-A7D7-8F112378CDC3}" sibTransId="{AE332728-EE58-564B-A5F5-67EE35FD9EC9}"/>
    <dgm:cxn modelId="{B1ED8261-E356-1045-A540-9EE39A3C5781}" type="presOf" srcId="{DF0FAD32-8E6F-AF4D-8246-A192EF1B0129}" destId="{AF876EA5-4478-094D-AA06-54900C432306}" srcOrd="0" destOrd="0" presId="urn:microsoft.com/office/officeart/2005/8/layout/hProcess4"/>
    <dgm:cxn modelId="{F7237244-7897-BD40-91C6-AC9946ECAF1B}" type="presOf" srcId="{554566F6-01B8-8944-8A26-540CCA775830}" destId="{90223534-1796-5F4F-ABC2-E917C999B56B}" srcOrd="0" destOrd="0" presId="urn:microsoft.com/office/officeart/2005/8/layout/hProcess4"/>
    <dgm:cxn modelId="{CA9DA465-94E7-7B4B-BCF8-75DACB272A46}" type="presOf" srcId="{CD9A01AA-7C48-E348-A827-39B947E189D5}" destId="{4EDF69FD-17D6-E641-84DE-7BD2D6B17458}" srcOrd="1" destOrd="0" presId="urn:microsoft.com/office/officeart/2005/8/layout/hProcess4"/>
    <dgm:cxn modelId="{F701CB47-2AE5-5E4D-81CA-D682BB1AF39B}" type="presOf" srcId="{41717E76-F01C-C54A-A09A-D7729E3CA4E3}" destId="{FF498353-CFAB-DD43-ABD4-06603481AE4C}" srcOrd="1" destOrd="0" presId="urn:microsoft.com/office/officeart/2005/8/layout/hProcess4"/>
    <dgm:cxn modelId="{8A3E5F54-BFEB-A34F-96C7-B8A591477B8C}" type="presOf" srcId="{CD9A01AA-7C48-E348-A827-39B947E189D5}" destId="{FBC85F3D-3762-684E-8FDC-C3992789AC61}" srcOrd="0" destOrd="0" presId="urn:microsoft.com/office/officeart/2005/8/layout/hProcess4"/>
    <dgm:cxn modelId="{1C359E80-6E28-6144-A7BA-72E801E2A379}" srcId="{DF0FAD32-8E6F-AF4D-8246-A192EF1B0129}" destId="{C96DF587-D2F7-5D4A-B825-05C6A98D0598}" srcOrd="0" destOrd="0" parTransId="{016E0D22-DD03-5B40-9100-B8EFA969F076}" sibTransId="{C24E842B-E5EC-E44A-9D9B-FF11D83A871E}"/>
    <dgm:cxn modelId="{ED021CCC-4FF8-EC43-AA9C-D4990A2B6578}" type="presOf" srcId="{C24E842B-E5EC-E44A-9D9B-FF11D83A871E}" destId="{9D3FB1BB-43E9-B345-A127-5E5D29FD2E0C}" srcOrd="0" destOrd="0" presId="urn:microsoft.com/office/officeart/2005/8/layout/hProcess4"/>
    <dgm:cxn modelId="{4450F9D7-F286-7240-BD20-9E3349963FB3}" type="presOf" srcId="{6364E55E-A600-CA46-A409-7DECE5CE7D67}" destId="{8224626A-8C10-5C40-9468-1B3CA0E3E469}" srcOrd="1" destOrd="0" presId="urn:microsoft.com/office/officeart/2005/8/layout/hProcess4"/>
    <dgm:cxn modelId="{09ED87DF-45A4-9846-91B7-A985AD4CB62D}" type="presOf" srcId="{10CD2244-5106-D645-BC9B-08E4B92AD889}" destId="{2BB64800-8D8F-EE4A-A8E1-DEFEC4AB9BEA}" srcOrd="0" destOrd="0" presId="urn:microsoft.com/office/officeart/2005/8/layout/hProcess4"/>
    <dgm:cxn modelId="{02D9C5E1-3B29-824F-A520-14FE79190696}" srcId="{DF0FAD32-8E6F-AF4D-8246-A192EF1B0129}" destId="{5E3D7B50-9401-2E46-9308-0C128DAA1964}" srcOrd="2" destOrd="0" parTransId="{8C78D487-EBED-9C49-B292-E70297BC99D1}" sibTransId="{842BA0F4-869F-6741-8B77-AC6E98952F44}"/>
    <dgm:cxn modelId="{F67F04F6-25B7-DB4B-AA34-31F5855C117E}" type="presOf" srcId="{6364E55E-A600-CA46-A409-7DECE5CE7D67}" destId="{2865D99D-37B1-4D48-81FF-7CDA30179898}" srcOrd="0" destOrd="0" presId="urn:microsoft.com/office/officeart/2005/8/layout/hProcess4"/>
    <dgm:cxn modelId="{085448F9-D7C3-2644-8026-4D19BABD482C}" type="presOf" srcId="{5E3D7B50-9401-2E46-9308-0C128DAA1964}" destId="{9DA4B695-A8C2-EF44-9D54-178AD04BE568}" srcOrd="0" destOrd="0" presId="urn:microsoft.com/office/officeart/2005/8/layout/hProcess4"/>
    <dgm:cxn modelId="{59345959-F988-4C4E-85E9-E0BB63413FE4}" type="presParOf" srcId="{AF876EA5-4478-094D-AA06-54900C432306}" destId="{03D045D0-5F8B-C344-8E61-C29393FABFEC}" srcOrd="0" destOrd="0" presId="urn:microsoft.com/office/officeart/2005/8/layout/hProcess4"/>
    <dgm:cxn modelId="{A87DE2C3-290F-7949-93FD-6705F69B40B9}" type="presParOf" srcId="{AF876EA5-4478-094D-AA06-54900C432306}" destId="{B60AC006-613A-B240-B824-1931EE835D61}" srcOrd="1" destOrd="0" presId="urn:microsoft.com/office/officeart/2005/8/layout/hProcess4"/>
    <dgm:cxn modelId="{55869AEB-B652-744A-BA6D-F6222BDC2293}" type="presParOf" srcId="{AF876EA5-4478-094D-AA06-54900C432306}" destId="{BBB80A97-0130-4741-9370-2F3E83FE85C4}" srcOrd="2" destOrd="0" presId="urn:microsoft.com/office/officeart/2005/8/layout/hProcess4"/>
    <dgm:cxn modelId="{DFF579AB-837D-6348-9E0B-766C973F00DA}" type="presParOf" srcId="{BBB80A97-0130-4741-9370-2F3E83FE85C4}" destId="{4FEA58AB-1067-6041-BF0D-AE793A1C4734}" srcOrd="0" destOrd="0" presId="urn:microsoft.com/office/officeart/2005/8/layout/hProcess4"/>
    <dgm:cxn modelId="{16B81A4A-839F-1A45-B9CE-25B0074B23B1}" type="presParOf" srcId="{4FEA58AB-1067-6041-BF0D-AE793A1C4734}" destId="{FAECA408-D7E5-984C-B259-ACB1D641DFAD}" srcOrd="0" destOrd="0" presId="urn:microsoft.com/office/officeart/2005/8/layout/hProcess4"/>
    <dgm:cxn modelId="{3B8F152B-734F-0548-8FB3-F1FC27BA383A}" type="presParOf" srcId="{4FEA58AB-1067-6041-BF0D-AE793A1C4734}" destId="{18F34B9E-92BE-6A44-BDE7-0D1F4E84A46D}" srcOrd="1" destOrd="0" presId="urn:microsoft.com/office/officeart/2005/8/layout/hProcess4"/>
    <dgm:cxn modelId="{4E22186D-04F0-5441-BC32-D253CEF4DC6D}" type="presParOf" srcId="{4FEA58AB-1067-6041-BF0D-AE793A1C4734}" destId="{FF498353-CFAB-DD43-ABD4-06603481AE4C}" srcOrd="2" destOrd="0" presId="urn:microsoft.com/office/officeart/2005/8/layout/hProcess4"/>
    <dgm:cxn modelId="{BE23D617-0F66-674F-B40E-DA61A7DBBD58}" type="presParOf" srcId="{4FEA58AB-1067-6041-BF0D-AE793A1C4734}" destId="{497031EB-9B38-514E-B542-4B76AF73EB1E}" srcOrd="3" destOrd="0" presId="urn:microsoft.com/office/officeart/2005/8/layout/hProcess4"/>
    <dgm:cxn modelId="{8B0B1AEA-8DA0-144F-8E2A-3501F8AD731F}" type="presParOf" srcId="{4FEA58AB-1067-6041-BF0D-AE793A1C4734}" destId="{E25A23DA-C13A-6746-875E-70E069342C36}" srcOrd="4" destOrd="0" presId="urn:microsoft.com/office/officeart/2005/8/layout/hProcess4"/>
    <dgm:cxn modelId="{F8053144-A05E-DF4C-ABAD-CC799E2CD748}" type="presParOf" srcId="{BBB80A97-0130-4741-9370-2F3E83FE85C4}" destId="{9D3FB1BB-43E9-B345-A127-5E5D29FD2E0C}" srcOrd="1" destOrd="0" presId="urn:microsoft.com/office/officeart/2005/8/layout/hProcess4"/>
    <dgm:cxn modelId="{AE2ACB58-7377-784F-9BC3-707AE54E2705}" type="presParOf" srcId="{BBB80A97-0130-4741-9370-2F3E83FE85C4}" destId="{86C35182-2C1D-A94B-8A3A-5DC8574CF6AF}" srcOrd="2" destOrd="0" presId="urn:microsoft.com/office/officeart/2005/8/layout/hProcess4"/>
    <dgm:cxn modelId="{B0C05997-6B44-8E44-AB3A-425C528E454A}" type="presParOf" srcId="{86C35182-2C1D-A94B-8A3A-5DC8574CF6AF}" destId="{9FBB3BA2-185F-FE4D-BC30-33966C7859AC}" srcOrd="0" destOrd="0" presId="urn:microsoft.com/office/officeart/2005/8/layout/hProcess4"/>
    <dgm:cxn modelId="{C909B8CB-D819-974A-A3EE-BCC5CF15611D}" type="presParOf" srcId="{86C35182-2C1D-A94B-8A3A-5DC8574CF6AF}" destId="{2865D99D-37B1-4D48-81FF-7CDA30179898}" srcOrd="1" destOrd="0" presId="urn:microsoft.com/office/officeart/2005/8/layout/hProcess4"/>
    <dgm:cxn modelId="{3D2E49E2-4192-9A4D-99A0-B5ADD1EDE32B}" type="presParOf" srcId="{86C35182-2C1D-A94B-8A3A-5DC8574CF6AF}" destId="{8224626A-8C10-5C40-9468-1B3CA0E3E469}" srcOrd="2" destOrd="0" presId="urn:microsoft.com/office/officeart/2005/8/layout/hProcess4"/>
    <dgm:cxn modelId="{17AF3668-39C2-F446-9AA6-14E85F405F82}" type="presParOf" srcId="{86C35182-2C1D-A94B-8A3A-5DC8574CF6AF}" destId="{90223534-1796-5F4F-ABC2-E917C999B56B}" srcOrd="3" destOrd="0" presId="urn:microsoft.com/office/officeart/2005/8/layout/hProcess4"/>
    <dgm:cxn modelId="{DB697F77-0399-E042-BD54-F26F3D01143C}" type="presParOf" srcId="{86C35182-2C1D-A94B-8A3A-5DC8574CF6AF}" destId="{BF86143F-94FF-4E45-9E1C-F92CC1B82916}" srcOrd="4" destOrd="0" presId="urn:microsoft.com/office/officeart/2005/8/layout/hProcess4"/>
    <dgm:cxn modelId="{17D907D3-2354-6E49-B03D-8481D5A76E40}" type="presParOf" srcId="{BBB80A97-0130-4741-9370-2F3E83FE85C4}" destId="{2BB64800-8D8F-EE4A-A8E1-DEFEC4AB9BEA}" srcOrd="3" destOrd="0" presId="urn:microsoft.com/office/officeart/2005/8/layout/hProcess4"/>
    <dgm:cxn modelId="{B02579A4-3592-DF4A-8FFC-68844CBDB523}" type="presParOf" srcId="{BBB80A97-0130-4741-9370-2F3E83FE85C4}" destId="{D08A26C3-466A-2440-90AE-39B311A83812}" srcOrd="4" destOrd="0" presId="urn:microsoft.com/office/officeart/2005/8/layout/hProcess4"/>
    <dgm:cxn modelId="{A8317BAE-4737-734B-8B86-85FF5D6D8553}" type="presParOf" srcId="{D08A26C3-466A-2440-90AE-39B311A83812}" destId="{BA140336-5164-3A4D-B100-A3E3765AF211}" srcOrd="0" destOrd="0" presId="urn:microsoft.com/office/officeart/2005/8/layout/hProcess4"/>
    <dgm:cxn modelId="{07625DEF-F513-2A47-ABF9-6BD8D884BEEF}" type="presParOf" srcId="{D08A26C3-466A-2440-90AE-39B311A83812}" destId="{FBC85F3D-3762-684E-8FDC-C3992789AC61}" srcOrd="1" destOrd="0" presId="urn:microsoft.com/office/officeart/2005/8/layout/hProcess4"/>
    <dgm:cxn modelId="{61DE0216-5F45-CB4C-83CD-3FF6F62EF190}" type="presParOf" srcId="{D08A26C3-466A-2440-90AE-39B311A83812}" destId="{4EDF69FD-17D6-E641-84DE-7BD2D6B17458}" srcOrd="2" destOrd="0" presId="urn:microsoft.com/office/officeart/2005/8/layout/hProcess4"/>
    <dgm:cxn modelId="{FB4A4506-3A5C-E54E-9B58-FD94A8234076}" type="presParOf" srcId="{D08A26C3-466A-2440-90AE-39B311A83812}" destId="{9DA4B695-A8C2-EF44-9D54-178AD04BE568}" srcOrd="3" destOrd="0" presId="urn:microsoft.com/office/officeart/2005/8/layout/hProcess4"/>
    <dgm:cxn modelId="{174D8CF3-55AD-2A4E-AA8E-AD409808A2C7}" type="presParOf" srcId="{D08A26C3-466A-2440-90AE-39B311A83812}" destId="{98A5DEAD-4FAA-2A4A-B055-3CE18E688B0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6C306-6E40-6D4F-89D6-1A5CAE7789BE}"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s-MX"/>
        </a:p>
      </dgm:t>
    </dgm:pt>
    <dgm:pt modelId="{F2C98A36-51EF-9B40-9C7B-A4BFAE68444D}">
      <dgm:prSet phldrT="[Texto]"/>
      <dgm:spPr/>
      <dgm:t>
        <a:bodyPr/>
        <a:lstStyle/>
        <a:p>
          <a:pPr algn="l"/>
          <a:r>
            <a:rPr lang="es-MX" dirty="0"/>
            <a:t>Determinar la fuga de clientes analizando los datos recopilados de dintintos inputs (Ejemplo: Centro de llamadas), para que las área de marketing puedan tomar medidas o desarrollar distintas estrategias.</a:t>
          </a:r>
        </a:p>
      </dgm:t>
    </dgm:pt>
    <dgm:pt modelId="{9C3B6B82-866C-0B44-BB97-AC99B86338B0}" type="parTrans" cxnId="{39E73CC1-81EE-404C-9773-57DFBB1C8D0E}">
      <dgm:prSet/>
      <dgm:spPr/>
      <dgm:t>
        <a:bodyPr/>
        <a:lstStyle/>
        <a:p>
          <a:endParaRPr lang="es-MX"/>
        </a:p>
      </dgm:t>
    </dgm:pt>
    <dgm:pt modelId="{014B23D7-D930-2942-8B61-65E82F0E5815}" type="sibTrans" cxnId="{39E73CC1-81EE-404C-9773-57DFBB1C8D0E}">
      <dgm:prSet/>
      <dgm:spPr/>
      <dgm:t>
        <a:bodyPr/>
        <a:lstStyle/>
        <a:p>
          <a:endParaRPr lang="es-MX"/>
        </a:p>
      </dgm:t>
    </dgm:pt>
    <dgm:pt modelId="{9621824A-EE88-1444-89D4-55500F0EC0D8}">
      <dgm:prSet phldrT="[Texto]"/>
      <dgm:spPr/>
      <dgm:t>
        <a:bodyPr/>
        <a:lstStyle/>
        <a:p>
          <a:pPr algn="l"/>
          <a:r>
            <a:rPr lang="es-CL" dirty="0"/>
            <a:t>Mejorar la eficiencia al analizar los patrones de trafico, las condiciones climáticas y otros factores para que las empresas de logística puedan mejorar los tiempos de entrega y reducir los costos. </a:t>
          </a:r>
          <a:endParaRPr lang="es-MX" dirty="0"/>
        </a:p>
      </dgm:t>
    </dgm:pt>
    <dgm:pt modelId="{7F6E9C74-2445-AB43-8DD3-F58A0FDAA589}" type="parTrans" cxnId="{B09968A4-7095-F245-83FE-408055B85023}">
      <dgm:prSet/>
      <dgm:spPr/>
      <dgm:t>
        <a:bodyPr/>
        <a:lstStyle/>
        <a:p>
          <a:endParaRPr lang="es-MX"/>
        </a:p>
      </dgm:t>
    </dgm:pt>
    <dgm:pt modelId="{11021C2C-97D4-F04D-98B7-D5AF0DF1AA13}" type="sibTrans" cxnId="{B09968A4-7095-F245-83FE-408055B85023}">
      <dgm:prSet/>
      <dgm:spPr/>
      <dgm:t>
        <a:bodyPr/>
        <a:lstStyle/>
        <a:p>
          <a:endParaRPr lang="es-MX"/>
        </a:p>
      </dgm:t>
    </dgm:pt>
    <dgm:pt modelId="{3270CB7E-D888-394B-9FA7-968FCE74BDFE}">
      <dgm:prSet phldrT="[Texto]"/>
      <dgm:spPr/>
      <dgm:t>
        <a:bodyPr/>
        <a:lstStyle/>
        <a:p>
          <a:r>
            <a:rPr lang="es-MX" dirty="0"/>
            <a:t>Mejorar los diagnósticos de los pacientes mediante el análisis de los exámenes médicos y los sintomas informados para que los médicos puedan diagnósticar antes las enfermedades y tratarlas de manera eficaz.</a:t>
          </a:r>
        </a:p>
      </dgm:t>
    </dgm:pt>
    <dgm:pt modelId="{0CF1602A-8286-F441-BFBE-5E51D076957F}" type="parTrans" cxnId="{71307704-E2B9-5245-B11F-E307066C442E}">
      <dgm:prSet/>
      <dgm:spPr/>
      <dgm:t>
        <a:bodyPr/>
        <a:lstStyle/>
        <a:p>
          <a:endParaRPr lang="es-MX"/>
        </a:p>
      </dgm:t>
    </dgm:pt>
    <dgm:pt modelId="{6464F44A-5C2C-C84B-A794-4BE21232CF70}" type="sibTrans" cxnId="{71307704-E2B9-5245-B11F-E307066C442E}">
      <dgm:prSet/>
      <dgm:spPr/>
      <dgm:t>
        <a:bodyPr/>
        <a:lstStyle/>
        <a:p>
          <a:endParaRPr lang="es-MX"/>
        </a:p>
      </dgm:t>
    </dgm:pt>
    <dgm:pt modelId="{79D32B9E-C42B-EB4C-B73D-D3BFCCA31567}">
      <dgm:prSet/>
      <dgm:spPr/>
      <dgm:t>
        <a:bodyPr/>
        <a:lstStyle/>
        <a:p>
          <a:r>
            <a:rPr lang="es-MX" dirty="0"/>
            <a:t>Optimizar la cadena de suministros al pronosticar cuando se producirán fallos en los equipo.</a:t>
          </a:r>
        </a:p>
      </dgm:t>
    </dgm:pt>
    <dgm:pt modelId="{EA59A69C-D0AF-8948-82AD-02B9576AD2CE}" type="parTrans" cxnId="{B4057C1C-15AC-4948-9F49-257AF6C3722B}">
      <dgm:prSet/>
      <dgm:spPr/>
      <dgm:t>
        <a:bodyPr/>
        <a:lstStyle/>
        <a:p>
          <a:endParaRPr lang="es-MX"/>
        </a:p>
      </dgm:t>
    </dgm:pt>
    <dgm:pt modelId="{967D4C58-DCEF-A548-A6BB-761620661D90}" type="sibTrans" cxnId="{B4057C1C-15AC-4948-9F49-257AF6C3722B}">
      <dgm:prSet/>
      <dgm:spPr/>
      <dgm:t>
        <a:bodyPr/>
        <a:lstStyle/>
        <a:p>
          <a:endParaRPr lang="es-MX"/>
        </a:p>
      </dgm:t>
    </dgm:pt>
    <dgm:pt modelId="{9A71A875-5CF3-A64D-88AE-75FCF5FCD080}">
      <dgm:prSet/>
      <dgm:spPr/>
      <dgm:t>
        <a:bodyPr/>
        <a:lstStyle/>
        <a:p>
          <a:r>
            <a:rPr lang="es-MX" dirty="0"/>
            <a:t>Aumentando la vida utili de los camiones en la minería a travez de la lectura y análisis de los datos entregados por los sensores. Mismo caso para otros vehículos de la industria minera.</a:t>
          </a:r>
        </a:p>
      </dgm:t>
    </dgm:pt>
    <dgm:pt modelId="{E8E5B0F1-1106-D747-86F4-D41381FF79A5}" type="parTrans" cxnId="{AD72296D-7B8D-6A45-8C84-8F4E95FCC1A9}">
      <dgm:prSet/>
      <dgm:spPr/>
      <dgm:t>
        <a:bodyPr/>
        <a:lstStyle/>
        <a:p>
          <a:endParaRPr lang="es-MX"/>
        </a:p>
      </dgm:t>
    </dgm:pt>
    <dgm:pt modelId="{729AAA88-25A3-F84F-AEBD-6ED152C84B4E}" type="sibTrans" cxnId="{AD72296D-7B8D-6A45-8C84-8F4E95FCC1A9}">
      <dgm:prSet/>
      <dgm:spPr/>
      <dgm:t>
        <a:bodyPr/>
        <a:lstStyle/>
        <a:p>
          <a:endParaRPr lang="es-MX"/>
        </a:p>
      </dgm:t>
    </dgm:pt>
    <dgm:pt modelId="{39715F15-2C07-2741-9B35-30F5AB772164}" type="pres">
      <dgm:prSet presAssocID="{27C6C306-6E40-6D4F-89D6-1A5CAE7789BE}" presName="Name0" presStyleCnt="0">
        <dgm:presLayoutVars>
          <dgm:chMax val="7"/>
          <dgm:chPref val="7"/>
          <dgm:dir/>
        </dgm:presLayoutVars>
      </dgm:prSet>
      <dgm:spPr/>
    </dgm:pt>
    <dgm:pt modelId="{477F7730-6523-3949-9F4C-E84D839C6B8D}" type="pres">
      <dgm:prSet presAssocID="{27C6C306-6E40-6D4F-89D6-1A5CAE7789BE}" presName="Name1" presStyleCnt="0"/>
      <dgm:spPr/>
    </dgm:pt>
    <dgm:pt modelId="{503C55F1-664C-404F-AE66-77036430B4C5}" type="pres">
      <dgm:prSet presAssocID="{27C6C306-6E40-6D4F-89D6-1A5CAE7789BE}" presName="cycle" presStyleCnt="0"/>
      <dgm:spPr/>
    </dgm:pt>
    <dgm:pt modelId="{8FF75EA3-4EF1-1647-9B53-C163EFBC4330}" type="pres">
      <dgm:prSet presAssocID="{27C6C306-6E40-6D4F-89D6-1A5CAE7789BE}" presName="srcNode" presStyleLbl="node1" presStyleIdx="0" presStyleCnt="5"/>
      <dgm:spPr/>
    </dgm:pt>
    <dgm:pt modelId="{CDD8AC3D-3CFE-534E-9D53-36D3207F3EBB}" type="pres">
      <dgm:prSet presAssocID="{27C6C306-6E40-6D4F-89D6-1A5CAE7789BE}" presName="conn" presStyleLbl="parChTrans1D2" presStyleIdx="0" presStyleCnt="1"/>
      <dgm:spPr/>
    </dgm:pt>
    <dgm:pt modelId="{418CB3F1-4D70-5242-B8D9-0AB06819221C}" type="pres">
      <dgm:prSet presAssocID="{27C6C306-6E40-6D4F-89D6-1A5CAE7789BE}" presName="extraNode" presStyleLbl="node1" presStyleIdx="0" presStyleCnt="5"/>
      <dgm:spPr/>
    </dgm:pt>
    <dgm:pt modelId="{1BAD12DB-3B50-0B4C-B29B-86C5F3D512EA}" type="pres">
      <dgm:prSet presAssocID="{27C6C306-6E40-6D4F-89D6-1A5CAE7789BE}" presName="dstNode" presStyleLbl="node1" presStyleIdx="0" presStyleCnt="5"/>
      <dgm:spPr/>
    </dgm:pt>
    <dgm:pt modelId="{62C7287D-F1AA-3E4B-B428-6BEBB29E00CF}" type="pres">
      <dgm:prSet presAssocID="{F2C98A36-51EF-9B40-9C7B-A4BFAE68444D}" presName="text_1" presStyleLbl="node1" presStyleIdx="0" presStyleCnt="5">
        <dgm:presLayoutVars>
          <dgm:bulletEnabled val="1"/>
        </dgm:presLayoutVars>
      </dgm:prSet>
      <dgm:spPr/>
    </dgm:pt>
    <dgm:pt modelId="{DD7FB2F4-6171-9747-8CE3-5801C736F33D}" type="pres">
      <dgm:prSet presAssocID="{F2C98A36-51EF-9B40-9C7B-A4BFAE68444D}" presName="accent_1" presStyleCnt="0"/>
      <dgm:spPr/>
    </dgm:pt>
    <dgm:pt modelId="{93A7F1E3-30B9-1B4C-A9B6-1F77FEB79481}" type="pres">
      <dgm:prSet presAssocID="{F2C98A36-51EF-9B40-9C7B-A4BFAE68444D}" presName="accentRepeatNode" presStyleLbl="solidFgAcc1" presStyleIdx="0" presStyleCnt="5"/>
      <dgm:spPr/>
    </dgm:pt>
    <dgm:pt modelId="{3D4E1B5A-5D43-1649-939A-EFDB4A99C79C}" type="pres">
      <dgm:prSet presAssocID="{9621824A-EE88-1444-89D4-55500F0EC0D8}" presName="text_2" presStyleLbl="node1" presStyleIdx="1" presStyleCnt="5">
        <dgm:presLayoutVars>
          <dgm:bulletEnabled val="1"/>
        </dgm:presLayoutVars>
      </dgm:prSet>
      <dgm:spPr/>
    </dgm:pt>
    <dgm:pt modelId="{F6BD96AA-CAE2-7E49-BA6E-2A41CD6A5BFF}" type="pres">
      <dgm:prSet presAssocID="{9621824A-EE88-1444-89D4-55500F0EC0D8}" presName="accent_2" presStyleCnt="0"/>
      <dgm:spPr/>
    </dgm:pt>
    <dgm:pt modelId="{FE0E9601-032D-FE4F-87B5-E66D816750A8}" type="pres">
      <dgm:prSet presAssocID="{9621824A-EE88-1444-89D4-55500F0EC0D8}" presName="accentRepeatNode" presStyleLbl="solidFgAcc1" presStyleIdx="1" presStyleCnt="5"/>
      <dgm:spPr/>
    </dgm:pt>
    <dgm:pt modelId="{611D068D-BD41-934C-8CF2-B1A9D33DC484}" type="pres">
      <dgm:prSet presAssocID="{3270CB7E-D888-394B-9FA7-968FCE74BDFE}" presName="text_3" presStyleLbl="node1" presStyleIdx="2" presStyleCnt="5">
        <dgm:presLayoutVars>
          <dgm:bulletEnabled val="1"/>
        </dgm:presLayoutVars>
      </dgm:prSet>
      <dgm:spPr/>
    </dgm:pt>
    <dgm:pt modelId="{FEACCEB2-CD16-0E45-A299-B47A71930D1F}" type="pres">
      <dgm:prSet presAssocID="{3270CB7E-D888-394B-9FA7-968FCE74BDFE}" presName="accent_3" presStyleCnt="0"/>
      <dgm:spPr/>
    </dgm:pt>
    <dgm:pt modelId="{58E44411-FD99-FB4E-B21A-8E22C83CF8C9}" type="pres">
      <dgm:prSet presAssocID="{3270CB7E-D888-394B-9FA7-968FCE74BDFE}" presName="accentRepeatNode" presStyleLbl="solidFgAcc1" presStyleIdx="2" presStyleCnt="5"/>
      <dgm:spPr/>
    </dgm:pt>
    <dgm:pt modelId="{481FF419-780D-1F43-BB0B-271FC42DBE47}" type="pres">
      <dgm:prSet presAssocID="{79D32B9E-C42B-EB4C-B73D-D3BFCCA31567}" presName="text_4" presStyleLbl="node1" presStyleIdx="3" presStyleCnt="5">
        <dgm:presLayoutVars>
          <dgm:bulletEnabled val="1"/>
        </dgm:presLayoutVars>
      </dgm:prSet>
      <dgm:spPr/>
    </dgm:pt>
    <dgm:pt modelId="{BD89A51E-F596-FD43-8112-E08F34DE2760}" type="pres">
      <dgm:prSet presAssocID="{79D32B9E-C42B-EB4C-B73D-D3BFCCA31567}" presName="accent_4" presStyleCnt="0"/>
      <dgm:spPr/>
    </dgm:pt>
    <dgm:pt modelId="{DB76316E-C6D4-1145-9AB6-6000383BF541}" type="pres">
      <dgm:prSet presAssocID="{79D32B9E-C42B-EB4C-B73D-D3BFCCA31567}" presName="accentRepeatNode" presStyleLbl="solidFgAcc1" presStyleIdx="3" presStyleCnt="5"/>
      <dgm:spPr/>
    </dgm:pt>
    <dgm:pt modelId="{D704073C-461A-4F4D-A3FC-709203DF5D1C}" type="pres">
      <dgm:prSet presAssocID="{9A71A875-5CF3-A64D-88AE-75FCF5FCD080}" presName="text_5" presStyleLbl="node1" presStyleIdx="4" presStyleCnt="5">
        <dgm:presLayoutVars>
          <dgm:bulletEnabled val="1"/>
        </dgm:presLayoutVars>
      </dgm:prSet>
      <dgm:spPr/>
    </dgm:pt>
    <dgm:pt modelId="{B02D0F5C-385F-7B43-A8EF-74EBEB12C381}" type="pres">
      <dgm:prSet presAssocID="{9A71A875-5CF3-A64D-88AE-75FCF5FCD080}" presName="accent_5" presStyleCnt="0"/>
      <dgm:spPr/>
    </dgm:pt>
    <dgm:pt modelId="{280B557A-C9E1-F546-9A24-741F363CD126}" type="pres">
      <dgm:prSet presAssocID="{9A71A875-5CF3-A64D-88AE-75FCF5FCD080}" presName="accentRepeatNode" presStyleLbl="solidFgAcc1" presStyleIdx="4" presStyleCnt="5"/>
      <dgm:spPr/>
    </dgm:pt>
  </dgm:ptLst>
  <dgm:cxnLst>
    <dgm:cxn modelId="{71307704-E2B9-5245-B11F-E307066C442E}" srcId="{27C6C306-6E40-6D4F-89D6-1A5CAE7789BE}" destId="{3270CB7E-D888-394B-9FA7-968FCE74BDFE}" srcOrd="2" destOrd="0" parTransId="{0CF1602A-8286-F441-BFBE-5E51D076957F}" sibTransId="{6464F44A-5C2C-C84B-A794-4BE21232CF70}"/>
    <dgm:cxn modelId="{B4057C1C-15AC-4948-9F49-257AF6C3722B}" srcId="{27C6C306-6E40-6D4F-89D6-1A5CAE7789BE}" destId="{79D32B9E-C42B-EB4C-B73D-D3BFCCA31567}" srcOrd="3" destOrd="0" parTransId="{EA59A69C-D0AF-8948-82AD-02B9576AD2CE}" sibTransId="{967D4C58-DCEF-A548-A6BB-761620661D90}"/>
    <dgm:cxn modelId="{71C97E1E-7453-9C40-AB22-2C4AD794CD56}" type="presOf" srcId="{9A71A875-5CF3-A64D-88AE-75FCF5FCD080}" destId="{D704073C-461A-4F4D-A3FC-709203DF5D1C}" srcOrd="0" destOrd="0" presId="urn:microsoft.com/office/officeart/2008/layout/VerticalCurvedList"/>
    <dgm:cxn modelId="{8498F032-1DB6-474E-9179-2753AECEAB5D}" type="presOf" srcId="{9621824A-EE88-1444-89D4-55500F0EC0D8}" destId="{3D4E1B5A-5D43-1649-939A-EFDB4A99C79C}" srcOrd="0" destOrd="0" presId="urn:microsoft.com/office/officeart/2008/layout/VerticalCurvedList"/>
    <dgm:cxn modelId="{163C765F-EB94-0A46-8AC5-9071FA107B7D}" type="presOf" srcId="{3270CB7E-D888-394B-9FA7-968FCE74BDFE}" destId="{611D068D-BD41-934C-8CF2-B1A9D33DC484}" srcOrd="0" destOrd="0" presId="urn:microsoft.com/office/officeart/2008/layout/VerticalCurvedList"/>
    <dgm:cxn modelId="{AD72296D-7B8D-6A45-8C84-8F4E95FCC1A9}" srcId="{27C6C306-6E40-6D4F-89D6-1A5CAE7789BE}" destId="{9A71A875-5CF3-A64D-88AE-75FCF5FCD080}" srcOrd="4" destOrd="0" parTransId="{E8E5B0F1-1106-D747-86F4-D41381FF79A5}" sibTransId="{729AAA88-25A3-F84F-AEBD-6ED152C84B4E}"/>
    <dgm:cxn modelId="{B09968A4-7095-F245-83FE-408055B85023}" srcId="{27C6C306-6E40-6D4F-89D6-1A5CAE7789BE}" destId="{9621824A-EE88-1444-89D4-55500F0EC0D8}" srcOrd="1" destOrd="0" parTransId="{7F6E9C74-2445-AB43-8DD3-F58A0FDAA589}" sibTransId="{11021C2C-97D4-F04D-98B7-D5AF0DF1AA13}"/>
    <dgm:cxn modelId="{F47592B4-EC89-BA46-9D3F-C2EC622DE722}" type="presOf" srcId="{79D32B9E-C42B-EB4C-B73D-D3BFCCA31567}" destId="{481FF419-780D-1F43-BB0B-271FC42DBE47}" srcOrd="0" destOrd="0" presId="urn:microsoft.com/office/officeart/2008/layout/VerticalCurvedList"/>
    <dgm:cxn modelId="{39E73CC1-81EE-404C-9773-57DFBB1C8D0E}" srcId="{27C6C306-6E40-6D4F-89D6-1A5CAE7789BE}" destId="{F2C98A36-51EF-9B40-9C7B-A4BFAE68444D}" srcOrd="0" destOrd="0" parTransId="{9C3B6B82-866C-0B44-BB97-AC99B86338B0}" sibTransId="{014B23D7-D930-2942-8B61-65E82F0E5815}"/>
    <dgm:cxn modelId="{A49EDFC7-C939-DF4D-96CE-C4C6323F95F6}" type="presOf" srcId="{F2C98A36-51EF-9B40-9C7B-A4BFAE68444D}" destId="{62C7287D-F1AA-3E4B-B428-6BEBB29E00CF}" srcOrd="0" destOrd="0" presId="urn:microsoft.com/office/officeart/2008/layout/VerticalCurvedList"/>
    <dgm:cxn modelId="{FC9EF9DA-97A7-CB4C-8087-D55745E28387}" type="presOf" srcId="{27C6C306-6E40-6D4F-89D6-1A5CAE7789BE}" destId="{39715F15-2C07-2741-9B35-30F5AB772164}" srcOrd="0" destOrd="0" presId="urn:microsoft.com/office/officeart/2008/layout/VerticalCurvedList"/>
    <dgm:cxn modelId="{988037F7-2BCC-024A-988F-D025B8ABDFD2}" type="presOf" srcId="{014B23D7-D930-2942-8B61-65E82F0E5815}" destId="{CDD8AC3D-3CFE-534E-9D53-36D3207F3EBB}" srcOrd="0" destOrd="0" presId="urn:microsoft.com/office/officeart/2008/layout/VerticalCurvedList"/>
    <dgm:cxn modelId="{69991091-BFF2-BD4B-BA3F-F512B4CBF700}" type="presParOf" srcId="{39715F15-2C07-2741-9B35-30F5AB772164}" destId="{477F7730-6523-3949-9F4C-E84D839C6B8D}" srcOrd="0" destOrd="0" presId="urn:microsoft.com/office/officeart/2008/layout/VerticalCurvedList"/>
    <dgm:cxn modelId="{3333D411-FCAA-2444-8830-F0FCD21A63C5}" type="presParOf" srcId="{477F7730-6523-3949-9F4C-E84D839C6B8D}" destId="{503C55F1-664C-404F-AE66-77036430B4C5}" srcOrd="0" destOrd="0" presId="urn:microsoft.com/office/officeart/2008/layout/VerticalCurvedList"/>
    <dgm:cxn modelId="{0D9CAE31-0A56-B244-83CA-4D90768EF980}" type="presParOf" srcId="{503C55F1-664C-404F-AE66-77036430B4C5}" destId="{8FF75EA3-4EF1-1647-9B53-C163EFBC4330}" srcOrd="0" destOrd="0" presId="urn:microsoft.com/office/officeart/2008/layout/VerticalCurvedList"/>
    <dgm:cxn modelId="{C1B2E3EF-3CB9-9742-BB53-B04A0F082989}" type="presParOf" srcId="{503C55F1-664C-404F-AE66-77036430B4C5}" destId="{CDD8AC3D-3CFE-534E-9D53-36D3207F3EBB}" srcOrd="1" destOrd="0" presId="urn:microsoft.com/office/officeart/2008/layout/VerticalCurvedList"/>
    <dgm:cxn modelId="{6F0A3743-1FF3-9F4D-9443-1F8D49BAC807}" type="presParOf" srcId="{503C55F1-664C-404F-AE66-77036430B4C5}" destId="{418CB3F1-4D70-5242-B8D9-0AB06819221C}" srcOrd="2" destOrd="0" presId="urn:microsoft.com/office/officeart/2008/layout/VerticalCurvedList"/>
    <dgm:cxn modelId="{0F644CBE-1E0B-FF43-B3E8-3A96B6B65DAA}" type="presParOf" srcId="{503C55F1-664C-404F-AE66-77036430B4C5}" destId="{1BAD12DB-3B50-0B4C-B29B-86C5F3D512EA}" srcOrd="3" destOrd="0" presId="urn:microsoft.com/office/officeart/2008/layout/VerticalCurvedList"/>
    <dgm:cxn modelId="{C5D662BF-D4AA-6D44-B175-0B822A4FFBF0}" type="presParOf" srcId="{477F7730-6523-3949-9F4C-E84D839C6B8D}" destId="{62C7287D-F1AA-3E4B-B428-6BEBB29E00CF}" srcOrd="1" destOrd="0" presId="urn:microsoft.com/office/officeart/2008/layout/VerticalCurvedList"/>
    <dgm:cxn modelId="{599A633D-5D32-AA41-ACF9-32B3CB642D79}" type="presParOf" srcId="{477F7730-6523-3949-9F4C-E84D839C6B8D}" destId="{DD7FB2F4-6171-9747-8CE3-5801C736F33D}" srcOrd="2" destOrd="0" presId="urn:microsoft.com/office/officeart/2008/layout/VerticalCurvedList"/>
    <dgm:cxn modelId="{D8039273-B34C-6247-B9C5-7737931A4030}" type="presParOf" srcId="{DD7FB2F4-6171-9747-8CE3-5801C736F33D}" destId="{93A7F1E3-30B9-1B4C-A9B6-1F77FEB79481}" srcOrd="0" destOrd="0" presId="urn:microsoft.com/office/officeart/2008/layout/VerticalCurvedList"/>
    <dgm:cxn modelId="{92FE0ACB-307F-B345-A64D-D0240EB692F5}" type="presParOf" srcId="{477F7730-6523-3949-9F4C-E84D839C6B8D}" destId="{3D4E1B5A-5D43-1649-939A-EFDB4A99C79C}" srcOrd="3" destOrd="0" presId="urn:microsoft.com/office/officeart/2008/layout/VerticalCurvedList"/>
    <dgm:cxn modelId="{16CB7699-588B-9246-A2D2-22C8566452B7}" type="presParOf" srcId="{477F7730-6523-3949-9F4C-E84D839C6B8D}" destId="{F6BD96AA-CAE2-7E49-BA6E-2A41CD6A5BFF}" srcOrd="4" destOrd="0" presId="urn:microsoft.com/office/officeart/2008/layout/VerticalCurvedList"/>
    <dgm:cxn modelId="{AEC9BD96-BF60-A64C-ADC1-6819D9723158}" type="presParOf" srcId="{F6BD96AA-CAE2-7E49-BA6E-2A41CD6A5BFF}" destId="{FE0E9601-032D-FE4F-87B5-E66D816750A8}" srcOrd="0" destOrd="0" presId="urn:microsoft.com/office/officeart/2008/layout/VerticalCurvedList"/>
    <dgm:cxn modelId="{7EB1F047-6E66-DB47-8EDE-16A76056CEB3}" type="presParOf" srcId="{477F7730-6523-3949-9F4C-E84D839C6B8D}" destId="{611D068D-BD41-934C-8CF2-B1A9D33DC484}" srcOrd="5" destOrd="0" presId="urn:microsoft.com/office/officeart/2008/layout/VerticalCurvedList"/>
    <dgm:cxn modelId="{CDE324D3-AB4A-9749-BABD-7F4093F4AE0F}" type="presParOf" srcId="{477F7730-6523-3949-9F4C-E84D839C6B8D}" destId="{FEACCEB2-CD16-0E45-A299-B47A71930D1F}" srcOrd="6" destOrd="0" presId="urn:microsoft.com/office/officeart/2008/layout/VerticalCurvedList"/>
    <dgm:cxn modelId="{206967EA-F89A-4A4E-8A61-3B5AD22CBDA0}" type="presParOf" srcId="{FEACCEB2-CD16-0E45-A299-B47A71930D1F}" destId="{58E44411-FD99-FB4E-B21A-8E22C83CF8C9}" srcOrd="0" destOrd="0" presId="urn:microsoft.com/office/officeart/2008/layout/VerticalCurvedList"/>
    <dgm:cxn modelId="{8EB3BD2A-1A74-FD47-8780-A938BC22847B}" type="presParOf" srcId="{477F7730-6523-3949-9F4C-E84D839C6B8D}" destId="{481FF419-780D-1F43-BB0B-271FC42DBE47}" srcOrd="7" destOrd="0" presId="urn:microsoft.com/office/officeart/2008/layout/VerticalCurvedList"/>
    <dgm:cxn modelId="{8334A001-1107-A240-B501-45542B50D46C}" type="presParOf" srcId="{477F7730-6523-3949-9F4C-E84D839C6B8D}" destId="{BD89A51E-F596-FD43-8112-E08F34DE2760}" srcOrd="8" destOrd="0" presId="urn:microsoft.com/office/officeart/2008/layout/VerticalCurvedList"/>
    <dgm:cxn modelId="{6AEBFE2F-9078-C84A-99B5-EFF956F43623}" type="presParOf" srcId="{BD89A51E-F596-FD43-8112-E08F34DE2760}" destId="{DB76316E-C6D4-1145-9AB6-6000383BF541}" srcOrd="0" destOrd="0" presId="urn:microsoft.com/office/officeart/2008/layout/VerticalCurvedList"/>
    <dgm:cxn modelId="{83CBF52D-2918-E842-ACD7-FF119234FF52}" type="presParOf" srcId="{477F7730-6523-3949-9F4C-E84D839C6B8D}" destId="{D704073C-461A-4F4D-A3FC-709203DF5D1C}" srcOrd="9" destOrd="0" presId="urn:microsoft.com/office/officeart/2008/layout/VerticalCurvedList"/>
    <dgm:cxn modelId="{CDBF01C8-C93E-B042-83B3-46AE0D8D2435}" type="presParOf" srcId="{477F7730-6523-3949-9F4C-E84D839C6B8D}" destId="{B02D0F5C-385F-7B43-A8EF-74EBEB12C381}" srcOrd="10" destOrd="0" presId="urn:microsoft.com/office/officeart/2008/layout/VerticalCurvedList"/>
    <dgm:cxn modelId="{5BE866EF-DD09-BB46-8478-F8F322D44F94}" type="presParOf" srcId="{B02D0F5C-385F-7B43-A8EF-74EBEB12C381}" destId="{280B557A-C9E1-F546-9A24-741F363CD1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dgm:t>
        <a:bodyPr/>
        <a:lstStyle/>
        <a:p>
          <a:r>
            <a:rPr lang="es-MX" sz="1200" b="1" dirty="0"/>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dgm:t>
        <a:bodyPr/>
        <a:lstStyle/>
        <a:p>
          <a:r>
            <a:rPr lang="es-MX" sz="1200" b="1" dirty="0"/>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dgm:t>
        <a:bodyPr/>
        <a:lstStyle/>
        <a:p>
          <a:r>
            <a:rPr lang="es-MX" sz="1200" b="1" dirty="0"/>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chemeClr val="tx1">
            <a:lumMod val="40000"/>
            <a:lumOff val="60000"/>
          </a:schemeClr>
        </a:solidFill>
      </dgm:spPr>
      <dgm:t>
        <a:bodyPr/>
        <a:lstStyle/>
        <a:p>
          <a:r>
            <a:rPr lang="es-MX" sz="1200" b="1" dirty="0"/>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chemeClr val="tx1">
            <a:lumMod val="40000"/>
            <a:lumOff val="60000"/>
          </a:schemeClr>
        </a:solidFill>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chemeClr val="tx1">
            <a:lumMod val="40000"/>
            <a:lumOff val="60000"/>
          </a:schemeClr>
        </a:solidFill>
      </dgm:spPr>
      <dgm:t>
        <a:bodyPr/>
        <a:lstStyle/>
        <a:p>
          <a:r>
            <a:rPr lang="es-MX" sz="1200" b="1" dirty="0"/>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chemeClr val="tx1">
            <a:lumMod val="40000"/>
            <a:lumOff val="60000"/>
          </a:schemeClr>
        </a:solidFill>
      </dgm:spPr>
      <dgm:t>
        <a:bodyPr/>
        <a:lstStyle/>
        <a:p>
          <a:r>
            <a:rPr lang="es-MX" sz="1200" b="1" dirty="0"/>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chemeClr val="tx1">
            <a:lumMod val="40000"/>
            <a:lumOff val="60000"/>
          </a:schemeClr>
        </a:solidFill>
      </dgm:spPr>
      <dgm:t>
        <a:bodyPr/>
        <a:lstStyle/>
        <a:p>
          <a:r>
            <a:rPr lang="es-MX" sz="1200" b="1" dirty="0"/>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chemeClr val="tx1">
            <a:lumMod val="40000"/>
            <a:lumOff val="60000"/>
          </a:schemeClr>
        </a:solidFill>
      </dgm:spPr>
      <dgm:t>
        <a:bodyPr/>
        <a:lstStyle/>
        <a:p>
          <a:r>
            <a:rPr lang="es-MX" sz="1200" b="1" dirty="0"/>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a:xfrm>
          <a:off x="2439480" y="3099047"/>
          <a:ext cx="3192908" cy="511769"/>
        </a:xfrm>
        <a:prstGeom prst="roundRect">
          <a:avLst>
            <a:gd name="adj" fmla="val 10000"/>
          </a:avLst>
        </a:prstGeom>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B10064-A413-5940-ABB5-4B7F4C8E62D2}" type="doc">
      <dgm:prSet loTypeId="urn:microsoft.com/office/officeart/2005/8/layout/process2" loCatId="" qsTypeId="urn:microsoft.com/office/officeart/2005/8/quickstyle/simple1" qsCatId="simple" csTypeId="urn:microsoft.com/office/officeart/2005/8/colors/accent0_3" csCatId="mainScheme" phldr="1"/>
      <dgm:spPr/>
      <dgm:t>
        <a:bodyPr/>
        <a:lstStyle/>
        <a:p>
          <a:endParaRPr lang="es-MX"/>
        </a:p>
      </dgm:t>
    </dgm:pt>
    <dgm:pt modelId="{D2143A41-08D0-684A-92ED-0DA13A1C0733}">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gm:t>
    </dgm:pt>
    <dgm:pt modelId="{29C8A0ED-1607-7E48-938E-5EB0FA5D2124}" type="parTrans" cxnId="{66229489-705E-7741-959C-CDA21C9019CD}">
      <dgm:prSet/>
      <dgm:spPr/>
      <dgm:t>
        <a:bodyPr/>
        <a:lstStyle/>
        <a:p>
          <a:endParaRPr lang="es-MX" sz="1400" b="1"/>
        </a:p>
      </dgm:t>
    </dgm:pt>
    <dgm:pt modelId="{AB5B3114-75A6-AF45-8C3E-92E661C8C2D8}" type="sibTrans" cxnId="{66229489-705E-7741-959C-CDA21C9019CD}">
      <dgm:prSet custT="1"/>
      <dgm:spPr/>
      <dgm:t>
        <a:bodyPr/>
        <a:lstStyle/>
        <a:p>
          <a:endParaRPr lang="es-MX" sz="700" b="1"/>
        </a:p>
      </dgm:t>
    </dgm:pt>
    <dgm:pt modelId="{4FA50C8B-6021-6847-9100-C455115B77EB}">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gm:t>
    </dgm:pt>
    <dgm:pt modelId="{A37EF409-4FF9-EC42-8998-A62DAD731625}" type="parTrans" cxnId="{057FB855-ACC4-454C-98EB-FA5CE91CEA88}">
      <dgm:prSet/>
      <dgm:spPr/>
      <dgm:t>
        <a:bodyPr/>
        <a:lstStyle/>
        <a:p>
          <a:endParaRPr lang="es-MX" sz="1400" b="1"/>
        </a:p>
      </dgm:t>
    </dgm:pt>
    <dgm:pt modelId="{8F7BC332-B674-A148-AE92-B73F26871BEB}" type="sibTrans" cxnId="{057FB855-ACC4-454C-98EB-FA5CE91CEA88}">
      <dgm:prSet custT="1"/>
      <dgm:spPr/>
      <dgm:t>
        <a:bodyPr/>
        <a:lstStyle/>
        <a:p>
          <a:endParaRPr lang="es-MX" sz="700" b="1"/>
        </a:p>
      </dgm:t>
    </dgm:pt>
    <dgm:pt modelId="{D21FC87D-8305-2447-BDB7-3F00FA587AA8}">
      <dgm:prSet phldrT="[Texto]"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gm:t>
    </dgm:pt>
    <dgm:pt modelId="{5BB63C50-3D5E-EE47-B36B-D5526A25F283}" type="parTrans" cxnId="{27C0B5FE-0E8B-1E46-A078-3930F9ACFA14}">
      <dgm:prSet/>
      <dgm:spPr/>
      <dgm:t>
        <a:bodyPr/>
        <a:lstStyle/>
        <a:p>
          <a:endParaRPr lang="es-MX" sz="1400" b="1"/>
        </a:p>
      </dgm:t>
    </dgm:pt>
    <dgm:pt modelId="{7E29B9ED-4044-BE49-B510-CD7D780A6ACF}" type="sibTrans" cxnId="{27C0B5FE-0E8B-1E46-A078-3930F9ACFA14}">
      <dgm:prSet custT="1"/>
      <dgm:spPr/>
      <dgm:t>
        <a:bodyPr/>
        <a:lstStyle/>
        <a:p>
          <a:endParaRPr lang="es-MX" sz="700" b="1"/>
        </a:p>
      </dgm:t>
    </dgm:pt>
    <dgm:pt modelId="{36194249-1FFE-2A4F-BCAF-AFF5783C1057}">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gm:t>
    </dgm:pt>
    <dgm:pt modelId="{725D386F-15ED-784C-A8B9-93B0DF40895C}" type="parTrans" cxnId="{36ECD59E-8EAB-A147-B7B0-CE16970919CC}">
      <dgm:prSet/>
      <dgm:spPr/>
      <dgm:t>
        <a:bodyPr/>
        <a:lstStyle/>
        <a:p>
          <a:endParaRPr lang="es-MX" sz="1400" b="1"/>
        </a:p>
      </dgm:t>
    </dgm:pt>
    <dgm:pt modelId="{7B194AC5-6645-9240-BD19-1F5858C09F41}" type="sibTrans" cxnId="{36ECD59E-8EAB-A147-B7B0-CE16970919CC}">
      <dgm:prSet custT="1"/>
      <dgm:spPr/>
      <dgm:t>
        <a:bodyPr/>
        <a:lstStyle/>
        <a:p>
          <a:endParaRPr lang="es-MX" sz="700" b="1"/>
        </a:p>
      </dgm:t>
    </dgm:pt>
    <dgm:pt modelId="{B0294B90-7E82-8442-9E8D-03DC7F66DC1B}">
      <dgm:prSet custT="1"/>
      <dgm:spPr>
        <a:solidFill>
          <a:srgbClr val="595959">
            <a:lumMod val="40000"/>
            <a:lumOff val="6000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gm:t>
    </dgm:pt>
    <dgm:pt modelId="{D2718369-304F-3A4A-A144-47510FDA7543}" type="parTrans" cxnId="{60CDDA06-2D33-6A48-8076-E76B110ADC10}">
      <dgm:prSet/>
      <dgm:spPr/>
      <dgm:t>
        <a:bodyPr/>
        <a:lstStyle/>
        <a:p>
          <a:endParaRPr lang="es-MX" sz="1400" b="1"/>
        </a:p>
      </dgm:t>
    </dgm:pt>
    <dgm:pt modelId="{C8F553D3-D5E1-B248-AD27-E29DD41D44C2}" type="sibTrans" cxnId="{60CDDA06-2D33-6A48-8076-E76B110ADC10}">
      <dgm:prSet custT="1"/>
      <dgm:spPr/>
      <dgm:t>
        <a:bodyPr/>
        <a:lstStyle/>
        <a:p>
          <a:endParaRPr lang="es-MX" sz="600" b="1"/>
        </a:p>
      </dgm:t>
    </dgm:pt>
    <dgm:pt modelId="{E2A7E459-C4A8-4A4B-BF0D-3A9C2F97DD25}">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Monitoreo de los modelos</a:t>
          </a:r>
        </a:p>
      </dgm:t>
    </dgm:pt>
    <dgm:pt modelId="{05896BC3-F4E5-084B-B13C-31E1279F964C}" type="parTrans" cxnId="{8CAB86D3-C1D1-1D49-84B1-783C0D0AF090}">
      <dgm:prSet/>
      <dgm:spPr/>
      <dgm:t>
        <a:bodyPr/>
        <a:lstStyle/>
        <a:p>
          <a:endParaRPr lang="es-MX" sz="1400" b="1"/>
        </a:p>
      </dgm:t>
    </dgm:pt>
    <dgm:pt modelId="{E92EB9F5-4768-794E-BCCE-CE13800A7D61}" type="sibTrans" cxnId="{8CAB86D3-C1D1-1D49-84B1-783C0D0AF090}">
      <dgm:prSet/>
      <dgm:spPr/>
      <dgm:t>
        <a:bodyPr/>
        <a:lstStyle/>
        <a:p>
          <a:endParaRPr lang="es-MX" sz="1400" b="1"/>
        </a:p>
      </dgm:t>
    </dgm:pt>
    <dgm:pt modelId="{7B356F05-A668-3149-8787-F7F26B2D532C}" type="pres">
      <dgm:prSet presAssocID="{D5B10064-A413-5940-ABB5-4B7F4C8E62D2}" presName="linearFlow" presStyleCnt="0">
        <dgm:presLayoutVars>
          <dgm:resizeHandles val="exact"/>
        </dgm:presLayoutVars>
      </dgm:prSet>
      <dgm:spPr/>
    </dgm:pt>
    <dgm:pt modelId="{2C48D2F5-AD85-3149-B64A-049FECDF1E89}" type="pres">
      <dgm:prSet presAssocID="{D2143A41-08D0-684A-92ED-0DA13A1C0733}" presName="node" presStyleLbl="node1" presStyleIdx="0" presStyleCnt="6" custScaleX="229051" custLinFactNeighborX="68535" custLinFactNeighborY="10435">
        <dgm:presLayoutVars>
          <dgm:bulletEnabled val="1"/>
        </dgm:presLayoutVars>
      </dgm:prSet>
      <dgm:spPr>
        <a:xfrm>
          <a:off x="2439480" y="28428"/>
          <a:ext cx="3192908" cy="511769"/>
        </a:xfrm>
        <a:prstGeom prst="roundRect">
          <a:avLst>
            <a:gd name="adj" fmla="val 10000"/>
          </a:avLst>
        </a:prstGeom>
      </dgm:spPr>
    </dgm:pt>
    <dgm:pt modelId="{B1A2EAB2-E163-974B-86F3-1E1AF24B077C}" type="pres">
      <dgm:prSet presAssocID="{AB5B3114-75A6-AF45-8C3E-92E661C8C2D8}" presName="sibTrans" presStyleLbl="sibTrans2D1" presStyleIdx="0" presStyleCnt="5"/>
      <dgm:spPr/>
    </dgm:pt>
    <dgm:pt modelId="{EC12B8A5-ED9C-B34D-9C4D-05014961D397}" type="pres">
      <dgm:prSet presAssocID="{AB5B3114-75A6-AF45-8C3E-92E661C8C2D8}" presName="connectorText" presStyleLbl="sibTrans2D1" presStyleIdx="0" presStyleCnt="5"/>
      <dgm:spPr/>
    </dgm:pt>
    <dgm:pt modelId="{18F5A463-2108-7B42-AAE7-CD2E95F52FC1}" type="pres">
      <dgm:prSet presAssocID="{4FA50C8B-6021-6847-9100-C455115B77EB}" presName="node" presStyleLbl="node1" presStyleIdx="1" presStyleCnt="6" custScaleX="229051" custLinFactNeighborX="68535" custLinFactNeighborY="10435">
        <dgm:presLayoutVars>
          <dgm:bulletEnabled val="1"/>
        </dgm:presLayoutVars>
      </dgm:prSet>
      <dgm:spPr>
        <a:xfrm>
          <a:off x="2439480" y="796083"/>
          <a:ext cx="3192908" cy="511769"/>
        </a:xfrm>
        <a:prstGeom prst="roundRect">
          <a:avLst>
            <a:gd name="adj" fmla="val 10000"/>
          </a:avLst>
        </a:prstGeom>
      </dgm:spPr>
    </dgm:pt>
    <dgm:pt modelId="{1F3FDE67-D5AB-2B45-A083-1DBF57897833}" type="pres">
      <dgm:prSet presAssocID="{8F7BC332-B674-A148-AE92-B73F26871BEB}" presName="sibTrans" presStyleLbl="sibTrans2D1" presStyleIdx="1" presStyleCnt="5"/>
      <dgm:spPr/>
    </dgm:pt>
    <dgm:pt modelId="{719685C5-AB69-1841-8A46-D618BEC29B40}" type="pres">
      <dgm:prSet presAssocID="{8F7BC332-B674-A148-AE92-B73F26871BEB}" presName="connectorText" presStyleLbl="sibTrans2D1" presStyleIdx="1" presStyleCnt="5"/>
      <dgm:spPr/>
    </dgm:pt>
    <dgm:pt modelId="{5D65985B-4E2E-164D-B90E-464D1A47F04C}" type="pres">
      <dgm:prSet presAssocID="{D21FC87D-8305-2447-BDB7-3F00FA587AA8}" presName="node" presStyleLbl="node1" presStyleIdx="2" presStyleCnt="6" custScaleX="229051" custLinFactNeighborX="68535" custLinFactNeighborY="10435">
        <dgm:presLayoutVars>
          <dgm:bulletEnabled val="1"/>
        </dgm:presLayoutVars>
      </dgm:prSet>
      <dgm:spPr>
        <a:xfrm>
          <a:off x="2439480" y="1563737"/>
          <a:ext cx="3192908" cy="511769"/>
        </a:xfrm>
        <a:prstGeom prst="roundRect">
          <a:avLst>
            <a:gd name="adj" fmla="val 10000"/>
          </a:avLst>
        </a:prstGeom>
      </dgm:spPr>
    </dgm:pt>
    <dgm:pt modelId="{E2D7222A-C2C4-984B-963F-8D02733EE457}" type="pres">
      <dgm:prSet presAssocID="{7E29B9ED-4044-BE49-B510-CD7D780A6ACF}" presName="sibTrans" presStyleLbl="sibTrans2D1" presStyleIdx="2" presStyleCnt="5"/>
      <dgm:spPr/>
    </dgm:pt>
    <dgm:pt modelId="{E9E7C814-000B-9340-8EF6-9FD8637DB0EF}" type="pres">
      <dgm:prSet presAssocID="{7E29B9ED-4044-BE49-B510-CD7D780A6ACF}" presName="connectorText" presStyleLbl="sibTrans2D1" presStyleIdx="2" presStyleCnt="5"/>
      <dgm:spPr/>
    </dgm:pt>
    <dgm:pt modelId="{9C4F9308-20D3-A348-90C0-AC79B081392D}" type="pres">
      <dgm:prSet presAssocID="{36194249-1FFE-2A4F-BCAF-AFF5783C1057}" presName="node" presStyleLbl="node1" presStyleIdx="3" presStyleCnt="6" custScaleX="229051" custLinFactNeighborX="68535" custLinFactNeighborY="10435">
        <dgm:presLayoutVars>
          <dgm:bulletEnabled val="1"/>
        </dgm:presLayoutVars>
      </dgm:prSet>
      <dgm:spPr>
        <a:xfrm>
          <a:off x="2439480" y="2331392"/>
          <a:ext cx="3192908" cy="511769"/>
        </a:xfrm>
        <a:prstGeom prst="roundRect">
          <a:avLst>
            <a:gd name="adj" fmla="val 10000"/>
          </a:avLst>
        </a:prstGeom>
      </dgm:spPr>
    </dgm:pt>
    <dgm:pt modelId="{41FA2F84-95F0-AB4D-B85A-7AF38A786568}" type="pres">
      <dgm:prSet presAssocID="{7B194AC5-6645-9240-BD19-1F5858C09F41}" presName="sibTrans" presStyleLbl="sibTrans2D1" presStyleIdx="3" presStyleCnt="5"/>
      <dgm:spPr/>
    </dgm:pt>
    <dgm:pt modelId="{555DDD30-C128-6946-8555-E9D1533E79FA}" type="pres">
      <dgm:prSet presAssocID="{7B194AC5-6645-9240-BD19-1F5858C09F41}" presName="connectorText" presStyleLbl="sibTrans2D1" presStyleIdx="3" presStyleCnt="5"/>
      <dgm:spPr/>
    </dgm:pt>
    <dgm:pt modelId="{882F3C18-2850-C847-B7DA-415997CA049C}" type="pres">
      <dgm:prSet presAssocID="{B0294B90-7E82-8442-9E8D-03DC7F66DC1B}" presName="node" presStyleLbl="node1" presStyleIdx="4" presStyleCnt="6" custScaleX="229051" custLinFactNeighborX="68535" custLinFactNeighborY="10435">
        <dgm:presLayoutVars>
          <dgm:bulletEnabled val="1"/>
        </dgm:presLayoutVars>
      </dgm:prSet>
      <dgm:spPr>
        <a:xfrm>
          <a:off x="2439480" y="3099047"/>
          <a:ext cx="3192908" cy="511769"/>
        </a:xfrm>
        <a:prstGeom prst="roundRect">
          <a:avLst>
            <a:gd name="adj" fmla="val 10000"/>
          </a:avLst>
        </a:prstGeom>
      </dgm:spPr>
    </dgm:pt>
    <dgm:pt modelId="{2BFCD408-4931-A04C-8187-8D3A7CBCBC22}" type="pres">
      <dgm:prSet presAssocID="{C8F553D3-D5E1-B248-AD27-E29DD41D44C2}" presName="sibTrans" presStyleLbl="sibTrans2D1" presStyleIdx="4" presStyleCnt="5"/>
      <dgm:spPr/>
    </dgm:pt>
    <dgm:pt modelId="{ABD4E995-72FF-0D46-8C2B-304303AECB8B}" type="pres">
      <dgm:prSet presAssocID="{C8F553D3-D5E1-B248-AD27-E29DD41D44C2}" presName="connectorText" presStyleLbl="sibTrans2D1" presStyleIdx="4" presStyleCnt="5"/>
      <dgm:spPr/>
    </dgm:pt>
    <dgm:pt modelId="{3143F5C6-5E45-0249-8EFE-05050EB18818}" type="pres">
      <dgm:prSet presAssocID="{E2A7E459-C4A8-4A4B-BF0D-3A9C2F97DD25}" presName="node" presStyleLbl="node1" presStyleIdx="5" presStyleCnt="6" custScaleX="229051" custLinFactNeighborX="68535" custLinFactNeighborY="10435">
        <dgm:presLayoutVars>
          <dgm:bulletEnabled val="1"/>
        </dgm:presLayoutVars>
      </dgm:prSet>
      <dgm:spPr>
        <a:xfrm>
          <a:off x="2439480" y="3841727"/>
          <a:ext cx="3192908" cy="511769"/>
        </a:xfrm>
        <a:prstGeom prst="roundRect">
          <a:avLst>
            <a:gd name="adj" fmla="val 10000"/>
          </a:avLst>
        </a:prstGeom>
      </dgm:spPr>
    </dgm:pt>
  </dgm:ptLst>
  <dgm:cxnLst>
    <dgm:cxn modelId="{60CDDA06-2D33-6A48-8076-E76B110ADC10}" srcId="{D5B10064-A413-5940-ABB5-4B7F4C8E62D2}" destId="{B0294B90-7E82-8442-9E8D-03DC7F66DC1B}" srcOrd="4" destOrd="0" parTransId="{D2718369-304F-3A4A-A144-47510FDA7543}" sibTransId="{C8F553D3-D5E1-B248-AD27-E29DD41D44C2}"/>
    <dgm:cxn modelId="{D003820E-87F5-6142-A1B8-0065FB3879F5}" type="presOf" srcId="{AB5B3114-75A6-AF45-8C3E-92E661C8C2D8}" destId="{B1A2EAB2-E163-974B-86F3-1E1AF24B077C}" srcOrd="0" destOrd="0" presId="urn:microsoft.com/office/officeart/2005/8/layout/process2"/>
    <dgm:cxn modelId="{02508E23-2FEB-3A41-952A-9FEA97024FE6}" type="presOf" srcId="{D5B10064-A413-5940-ABB5-4B7F4C8E62D2}" destId="{7B356F05-A668-3149-8787-F7F26B2D532C}" srcOrd="0" destOrd="0" presId="urn:microsoft.com/office/officeart/2005/8/layout/process2"/>
    <dgm:cxn modelId="{BBCB8831-3598-A649-A1E8-D2FB043FE835}" type="presOf" srcId="{B0294B90-7E82-8442-9E8D-03DC7F66DC1B}" destId="{882F3C18-2850-C847-B7DA-415997CA049C}" srcOrd="0" destOrd="0" presId="urn:microsoft.com/office/officeart/2005/8/layout/process2"/>
    <dgm:cxn modelId="{DE674737-3271-C044-B0CD-FE4A450DD17C}" type="presOf" srcId="{D21FC87D-8305-2447-BDB7-3F00FA587AA8}" destId="{5D65985B-4E2E-164D-B90E-464D1A47F04C}" srcOrd="0" destOrd="0" presId="urn:microsoft.com/office/officeart/2005/8/layout/process2"/>
    <dgm:cxn modelId="{D794FA61-8AAD-254C-A2CA-6E4A48A7AD17}" type="presOf" srcId="{AB5B3114-75A6-AF45-8C3E-92E661C8C2D8}" destId="{EC12B8A5-ED9C-B34D-9C4D-05014961D397}" srcOrd="1" destOrd="0" presId="urn:microsoft.com/office/officeart/2005/8/layout/process2"/>
    <dgm:cxn modelId="{8F483068-8124-B04F-A6A3-BFA2D8E972E5}" type="presOf" srcId="{8F7BC332-B674-A148-AE92-B73F26871BEB}" destId="{719685C5-AB69-1841-8A46-D618BEC29B40}" srcOrd="1" destOrd="0" presId="urn:microsoft.com/office/officeart/2005/8/layout/process2"/>
    <dgm:cxn modelId="{119C5B68-E0D5-7345-8F41-5FFFCE67647F}" type="presOf" srcId="{8F7BC332-B674-A148-AE92-B73F26871BEB}" destId="{1F3FDE67-D5AB-2B45-A083-1DBF57897833}" srcOrd="0" destOrd="0" presId="urn:microsoft.com/office/officeart/2005/8/layout/process2"/>
    <dgm:cxn modelId="{5BD0E96C-0534-6048-8D48-203DFF9BEA4C}" type="presOf" srcId="{7B194AC5-6645-9240-BD19-1F5858C09F41}" destId="{41FA2F84-95F0-AB4D-B85A-7AF38A786568}" srcOrd="0" destOrd="0" presId="urn:microsoft.com/office/officeart/2005/8/layout/process2"/>
    <dgm:cxn modelId="{057FB855-ACC4-454C-98EB-FA5CE91CEA88}" srcId="{D5B10064-A413-5940-ABB5-4B7F4C8E62D2}" destId="{4FA50C8B-6021-6847-9100-C455115B77EB}" srcOrd="1" destOrd="0" parTransId="{A37EF409-4FF9-EC42-8998-A62DAD731625}" sibTransId="{8F7BC332-B674-A148-AE92-B73F26871BEB}"/>
    <dgm:cxn modelId="{10324759-3DEE-2B4F-A86A-DF987A31E120}" type="presOf" srcId="{36194249-1FFE-2A4F-BCAF-AFF5783C1057}" destId="{9C4F9308-20D3-A348-90C0-AC79B081392D}" srcOrd="0" destOrd="0" presId="urn:microsoft.com/office/officeart/2005/8/layout/process2"/>
    <dgm:cxn modelId="{75FF1C80-4238-ED49-A19E-47E285104741}" type="presOf" srcId="{C8F553D3-D5E1-B248-AD27-E29DD41D44C2}" destId="{ABD4E995-72FF-0D46-8C2B-304303AECB8B}" srcOrd="1" destOrd="0" presId="urn:microsoft.com/office/officeart/2005/8/layout/process2"/>
    <dgm:cxn modelId="{CAF8F080-4245-EE44-AA48-F16D91E0CE34}" type="presOf" srcId="{7E29B9ED-4044-BE49-B510-CD7D780A6ACF}" destId="{E2D7222A-C2C4-984B-963F-8D02733EE457}" srcOrd="0" destOrd="0" presId="urn:microsoft.com/office/officeart/2005/8/layout/process2"/>
    <dgm:cxn modelId="{66229489-705E-7741-959C-CDA21C9019CD}" srcId="{D5B10064-A413-5940-ABB5-4B7F4C8E62D2}" destId="{D2143A41-08D0-684A-92ED-0DA13A1C0733}" srcOrd="0" destOrd="0" parTransId="{29C8A0ED-1607-7E48-938E-5EB0FA5D2124}" sibTransId="{AB5B3114-75A6-AF45-8C3E-92E661C8C2D8}"/>
    <dgm:cxn modelId="{69F73490-A0BE-CC40-B3A1-66C178939FAE}" type="presOf" srcId="{C8F553D3-D5E1-B248-AD27-E29DD41D44C2}" destId="{2BFCD408-4931-A04C-8187-8D3A7CBCBC22}" srcOrd="0" destOrd="0" presId="urn:microsoft.com/office/officeart/2005/8/layout/process2"/>
    <dgm:cxn modelId="{36ECD59E-8EAB-A147-B7B0-CE16970919CC}" srcId="{D5B10064-A413-5940-ABB5-4B7F4C8E62D2}" destId="{36194249-1FFE-2A4F-BCAF-AFF5783C1057}" srcOrd="3" destOrd="0" parTransId="{725D386F-15ED-784C-A8B9-93B0DF40895C}" sibTransId="{7B194AC5-6645-9240-BD19-1F5858C09F41}"/>
    <dgm:cxn modelId="{929BFCA3-9148-EF49-AF36-4382F48FCAB9}" type="presOf" srcId="{D2143A41-08D0-684A-92ED-0DA13A1C0733}" destId="{2C48D2F5-AD85-3149-B64A-049FECDF1E89}" srcOrd="0" destOrd="0" presId="urn:microsoft.com/office/officeart/2005/8/layout/process2"/>
    <dgm:cxn modelId="{E10777AD-F335-D246-88B3-F806783EF8D5}" type="presOf" srcId="{4FA50C8B-6021-6847-9100-C455115B77EB}" destId="{18F5A463-2108-7B42-AAE7-CD2E95F52FC1}" srcOrd="0" destOrd="0" presId="urn:microsoft.com/office/officeart/2005/8/layout/process2"/>
    <dgm:cxn modelId="{C90101BE-1CFA-7247-A746-0B31113EF40C}" type="presOf" srcId="{7B194AC5-6645-9240-BD19-1F5858C09F41}" destId="{555DDD30-C128-6946-8555-E9D1533E79FA}" srcOrd="1" destOrd="0" presId="urn:microsoft.com/office/officeart/2005/8/layout/process2"/>
    <dgm:cxn modelId="{EE8BAFBE-795C-C742-8221-66BBE35EB7C1}" type="presOf" srcId="{E2A7E459-C4A8-4A4B-BF0D-3A9C2F97DD25}" destId="{3143F5C6-5E45-0249-8EFE-05050EB18818}" srcOrd="0" destOrd="0" presId="urn:microsoft.com/office/officeart/2005/8/layout/process2"/>
    <dgm:cxn modelId="{8CAB86D3-C1D1-1D49-84B1-783C0D0AF090}" srcId="{D5B10064-A413-5940-ABB5-4B7F4C8E62D2}" destId="{E2A7E459-C4A8-4A4B-BF0D-3A9C2F97DD25}" srcOrd="5" destOrd="0" parTransId="{05896BC3-F4E5-084B-B13C-31E1279F964C}" sibTransId="{E92EB9F5-4768-794E-BCCE-CE13800A7D61}"/>
    <dgm:cxn modelId="{847BC4F7-9E55-6A43-B028-1C62F2729214}" type="presOf" srcId="{7E29B9ED-4044-BE49-B510-CD7D780A6ACF}" destId="{E9E7C814-000B-9340-8EF6-9FD8637DB0EF}" srcOrd="1" destOrd="0" presId="urn:microsoft.com/office/officeart/2005/8/layout/process2"/>
    <dgm:cxn modelId="{27C0B5FE-0E8B-1E46-A078-3930F9ACFA14}" srcId="{D5B10064-A413-5940-ABB5-4B7F4C8E62D2}" destId="{D21FC87D-8305-2447-BDB7-3F00FA587AA8}" srcOrd="2" destOrd="0" parTransId="{5BB63C50-3D5E-EE47-B36B-D5526A25F283}" sibTransId="{7E29B9ED-4044-BE49-B510-CD7D780A6ACF}"/>
    <dgm:cxn modelId="{460EDEAE-8E21-884F-9FF4-61F1BD895709}" type="presParOf" srcId="{7B356F05-A668-3149-8787-F7F26B2D532C}" destId="{2C48D2F5-AD85-3149-B64A-049FECDF1E89}" srcOrd="0" destOrd="0" presId="urn:microsoft.com/office/officeart/2005/8/layout/process2"/>
    <dgm:cxn modelId="{B4A5346C-9A3A-0D4E-B4DE-C58DD3AEC1DB}" type="presParOf" srcId="{7B356F05-A668-3149-8787-F7F26B2D532C}" destId="{B1A2EAB2-E163-974B-86F3-1E1AF24B077C}" srcOrd="1" destOrd="0" presId="urn:microsoft.com/office/officeart/2005/8/layout/process2"/>
    <dgm:cxn modelId="{53BF7DE2-FC62-4743-B2D9-D746AD90F813}" type="presParOf" srcId="{B1A2EAB2-E163-974B-86F3-1E1AF24B077C}" destId="{EC12B8A5-ED9C-B34D-9C4D-05014961D397}" srcOrd="0" destOrd="0" presId="urn:microsoft.com/office/officeart/2005/8/layout/process2"/>
    <dgm:cxn modelId="{3CB1DD5B-2CE7-4142-A289-3598230F649C}" type="presParOf" srcId="{7B356F05-A668-3149-8787-F7F26B2D532C}" destId="{18F5A463-2108-7B42-AAE7-CD2E95F52FC1}" srcOrd="2" destOrd="0" presId="urn:microsoft.com/office/officeart/2005/8/layout/process2"/>
    <dgm:cxn modelId="{916E4FDE-352A-9948-8ED5-F5E55F9B7B08}" type="presParOf" srcId="{7B356F05-A668-3149-8787-F7F26B2D532C}" destId="{1F3FDE67-D5AB-2B45-A083-1DBF57897833}" srcOrd="3" destOrd="0" presId="urn:microsoft.com/office/officeart/2005/8/layout/process2"/>
    <dgm:cxn modelId="{6E1D6CB5-223A-F74E-B6AA-B29E3AC5633A}" type="presParOf" srcId="{1F3FDE67-D5AB-2B45-A083-1DBF57897833}" destId="{719685C5-AB69-1841-8A46-D618BEC29B40}" srcOrd="0" destOrd="0" presId="urn:microsoft.com/office/officeart/2005/8/layout/process2"/>
    <dgm:cxn modelId="{0BC0E48C-6E9F-BB44-91E8-3566B80D7DDA}" type="presParOf" srcId="{7B356F05-A668-3149-8787-F7F26B2D532C}" destId="{5D65985B-4E2E-164D-B90E-464D1A47F04C}" srcOrd="4" destOrd="0" presId="urn:microsoft.com/office/officeart/2005/8/layout/process2"/>
    <dgm:cxn modelId="{3620051E-A885-C94D-98DD-C200CDDCC27F}" type="presParOf" srcId="{7B356F05-A668-3149-8787-F7F26B2D532C}" destId="{E2D7222A-C2C4-984B-963F-8D02733EE457}" srcOrd="5" destOrd="0" presId="urn:microsoft.com/office/officeart/2005/8/layout/process2"/>
    <dgm:cxn modelId="{3585E2A4-D4DF-D642-AAB9-3CF731CAE7AB}" type="presParOf" srcId="{E2D7222A-C2C4-984B-963F-8D02733EE457}" destId="{E9E7C814-000B-9340-8EF6-9FD8637DB0EF}" srcOrd="0" destOrd="0" presId="urn:microsoft.com/office/officeart/2005/8/layout/process2"/>
    <dgm:cxn modelId="{0CEBFFB2-C452-B745-8868-6041A433D10A}" type="presParOf" srcId="{7B356F05-A668-3149-8787-F7F26B2D532C}" destId="{9C4F9308-20D3-A348-90C0-AC79B081392D}" srcOrd="6" destOrd="0" presId="urn:microsoft.com/office/officeart/2005/8/layout/process2"/>
    <dgm:cxn modelId="{F9A8202A-CFD3-E74B-BBEA-B666C0DD87A8}" type="presParOf" srcId="{7B356F05-A668-3149-8787-F7F26B2D532C}" destId="{41FA2F84-95F0-AB4D-B85A-7AF38A786568}" srcOrd="7" destOrd="0" presId="urn:microsoft.com/office/officeart/2005/8/layout/process2"/>
    <dgm:cxn modelId="{06319950-1AAD-754F-BBBD-9F610684F5DA}" type="presParOf" srcId="{41FA2F84-95F0-AB4D-B85A-7AF38A786568}" destId="{555DDD30-C128-6946-8555-E9D1533E79FA}" srcOrd="0" destOrd="0" presId="urn:microsoft.com/office/officeart/2005/8/layout/process2"/>
    <dgm:cxn modelId="{B58BC6E4-EB54-4B4C-A629-E14F79356353}" type="presParOf" srcId="{7B356F05-A668-3149-8787-F7F26B2D532C}" destId="{882F3C18-2850-C847-B7DA-415997CA049C}" srcOrd="8" destOrd="0" presId="urn:microsoft.com/office/officeart/2005/8/layout/process2"/>
    <dgm:cxn modelId="{7CD61257-DCA5-F24E-A6E6-7D7E17E7F6D5}" type="presParOf" srcId="{7B356F05-A668-3149-8787-F7F26B2D532C}" destId="{2BFCD408-4931-A04C-8187-8D3A7CBCBC22}" srcOrd="9" destOrd="0" presId="urn:microsoft.com/office/officeart/2005/8/layout/process2"/>
    <dgm:cxn modelId="{E3E7C9BB-6225-9E4F-ABF4-07E3A0943293}" type="presParOf" srcId="{2BFCD408-4931-A04C-8187-8D3A7CBCBC22}" destId="{ABD4E995-72FF-0D46-8C2B-304303AECB8B}" srcOrd="0" destOrd="0" presId="urn:microsoft.com/office/officeart/2005/8/layout/process2"/>
    <dgm:cxn modelId="{9FD8ECE3-6D36-B14C-960A-09EB6BB5527D}" type="presParOf" srcId="{7B356F05-A668-3149-8787-F7F26B2D532C}" destId="{3143F5C6-5E45-0249-8EFE-05050EB18818}"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34B9E-92BE-6A44-BDE7-0D1F4E84A46D}">
      <dsp:nvSpPr>
        <dsp:cNvPr id="0" name=""/>
        <dsp:cNvSpPr/>
      </dsp:nvSpPr>
      <dsp:spPr>
        <a:xfrm>
          <a:off x="1934235"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57150" lvl="1" indent="-57150" algn="l" defTabSz="488950">
            <a:lnSpc>
              <a:spcPct val="90000"/>
            </a:lnSpc>
            <a:spcBef>
              <a:spcPct val="0"/>
            </a:spcBef>
            <a:spcAft>
              <a:spcPct val="15000"/>
            </a:spcAft>
            <a:buChar char="•"/>
          </a:pPr>
          <a:r>
            <a:rPr lang="es-MX" sz="1100" kern="1200" dirty="0"/>
            <a:t>En simple significa hacer que una computadora imite de alguna manera el comportamiento humano</a:t>
          </a:r>
        </a:p>
      </dsp:txBody>
      <dsp:txXfrm>
        <a:off x="1974689" y="955266"/>
        <a:ext cx="2050390" cy="1300279"/>
      </dsp:txXfrm>
    </dsp:sp>
    <dsp:sp modelId="{9D3FB1BB-43E9-B345-A127-5E5D29FD2E0C}">
      <dsp:nvSpPr>
        <dsp:cNvPr id="0" name=""/>
        <dsp:cNvSpPr/>
      </dsp:nvSpPr>
      <dsp:spPr>
        <a:xfrm>
          <a:off x="3054363" y="1054758"/>
          <a:ext cx="2762186" cy="2762186"/>
        </a:xfrm>
        <a:prstGeom prst="leftCircularArrow">
          <a:avLst>
            <a:gd name="adj1" fmla="val 4635"/>
            <a:gd name="adj2" fmla="val 591095"/>
            <a:gd name="adj3" fmla="val 2366606"/>
            <a:gd name="adj4" fmla="val 9024489"/>
            <a:gd name="adj5" fmla="val 54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7031EB-9B38-514E-B542-4B76AF73EB1E}">
      <dsp:nvSpPr>
        <dsp:cNvPr id="0" name=""/>
        <dsp:cNvSpPr/>
      </dsp:nvSpPr>
      <dsp:spPr>
        <a:xfrm>
          <a:off x="2407857" y="2296000"/>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Inteligencia Artificial</a:t>
          </a:r>
        </a:p>
      </dsp:txBody>
      <dsp:txXfrm>
        <a:off x="2429923" y="2318066"/>
        <a:ext cx="1850355" cy="709243"/>
      </dsp:txXfrm>
    </dsp:sp>
    <dsp:sp modelId="{2865D99D-37B1-4D48-81FF-7CDA30179898}">
      <dsp:nvSpPr>
        <dsp:cNvPr id="0" name=""/>
        <dsp:cNvSpPr/>
      </dsp:nvSpPr>
      <dsp:spPr>
        <a:xfrm>
          <a:off x="4911944"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57150" lvl="1" indent="-57150" algn="l" defTabSz="488950">
            <a:lnSpc>
              <a:spcPct val="90000"/>
            </a:lnSpc>
            <a:spcBef>
              <a:spcPct val="0"/>
            </a:spcBef>
            <a:spcAft>
              <a:spcPct val="15000"/>
            </a:spcAft>
            <a:buChar char="•"/>
          </a:pPr>
          <a:r>
            <a:rPr lang="es-MX" sz="1100" kern="1200" dirty="0"/>
            <a:t>Es un subconjunto de IA que se refieren más a las áreas de la estadística, los métodos cientificos y el análisis de datos, utilizado para extraer significado y conocimiento de lo datos.</a:t>
          </a:r>
        </a:p>
      </dsp:txBody>
      <dsp:txXfrm>
        <a:off x="4952398" y="1331954"/>
        <a:ext cx="2050390" cy="1300279"/>
      </dsp:txXfrm>
    </dsp:sp>
    <dsp:sp modelId="{2BB64800-8D8F-EE4A-A8E1-DEFEC4AB9BEA}">
      <dsp:nvSpPr>
        <dsp:cNvPr id="0" name=""/>
        <dsp:cNvSpPr/>
      </dsp:nvSpPr>
      <dsp:spPr>
        <a:xfrm>
          <a:off x="6014312" y="-298368"/>
          <a:ext cx="3034518" cy="3034518"/>
        </a:xfrm>
        <a:prstGeom prst="circularArrow">
          <a:avLst>
            <a:gd name="adj1" fmla="val 4219"/>
            <a:gd name="adj2" fmla="val 532587"/>
            <a:gd name="adj3" fmla="val 19291902"/>
            <a:gd name="adj4" fmla="val 12575511"/>
            <a:gd name="adj5" fmla="val 492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223534-1796-5F4F-ABC2-E917C999B56B}">
      <dsp:nvSpPr>
        <dsp:cNvPr id="0" name=""/>
        <dsp:cNvSpPr/>
      </dsp:nvSpPr>
      <dsp:spPr>
        <a:xfrm>
          <a:off x="5385566" y="538125"/>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Data Science</a:t>
          </a:r>
        </a:p>
      </dsp:txBody>
      <dsp:txXfrm>
        <a:off x="5407632" y="560191"/>
        <a:ext cx="1850355" cy="709243"/>
      </dsp:txXfrm>
    </dsp:sp>
    <dsp:sp modelId="{FBC85F3D-3762-684E-8FDC-C3992789AC61}">
      <dsp:nvSpPr>
        <dsp:cNvPr id="0" name=""/>
        <dsp:cNvSpPr/>
      </dsp:nvSpPr>
      <dsp:spPr>
        <a:xfrm>
          <a:off x="7889654" y="914812"/>
          <a:ext cx="2131298" cy="17578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s-CL" sz="1100" b="0" i="0" u="none" kern="1200" dirty="0"/>
            <a:t>Es otro subconjunto de la IA y consiste en las técnicas que permiten que las computadoras descubran cosas a partir de los datos y realicen aplicaciones de IA</a:t>
          </a:r>
          <a:endParaRPr lang="es-MX" sz="1100" kern="1200" dirty="0"/>
        </a:p>
      </dsp:txBody>
      <dsp:txXfrm>
        <a:off x="7930108" y="955266"/>
        <a:ext cx="2050390" cy="1300279"/>
      </dsp:txXfrm>
    </dsp:sp>
    <dsp:sp modelId="{9DA4B695-A8C2-EF44-9D54-178AD04BE568}">
      <dsp:nvSpPr>
        <dsp:cNvPr id="0" name=""/>
        <dsp:cNvSpPr/>
      </dsp:nvSpPr>
      <dsp:spPr>
        <a:xfrm>
          <a:off x="8363276" y="2296000"/>
          <a:ext cx="1894487" cy="753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Aprendizaje Autónomo</a:t>
          </a:r>
        </a:p>
      </dsp:txBody>
      <dsp:txXfrm>
        <a:off x="8385342" y="2318066"/>
        <a:ext cx="1850355" cy="709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8AC3D-3CFE-534E-9D53-36D3207F3EBB}">
      <dsp:nvSpPr>
        <dsp:cNvPr id="0" name=""/>
        <dsp:cNvSpPr/>
      </dsp:nvSpPr>
      <dsp:spPr>
        <a:xfrm>
          <a:off x="-4683795" y="-718008"/>
          <a:ext cx="5579087" cy="5579087"/>
        </a:xfrm>
        <a:prstGeom prst="blockArc">
          <a:avLst>
            <a:gd name="adj1" fmla="val 18900000"/>
            <a:gd name="adj2" fmla="val 2700000"/>
            <a:gd name="adj3" fmla="val 3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7287D-F1AA-3E4B-B428-6BEBB29E00CF}">
      <dsp:nvSpPr>
        <dsp:cNvPr id="0" name=""/>
        <dsp:cNvSpPr/>
      </dsp:nvSpPr>
      <dsp:spPr>
        <a:xfrm>
          <a:off x="391844" y="258859"/>
          <a:ext cx="7105043"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Determinar la fuga de clientes analizando los datos recopilados de dintintos inputs (Ejemplo: Centro de llamadas), para que las área de marketing puedan tomar medidas o desarrollar distintas estrategias.</a:t>
          </a:r>
        </a:p>
      </dsp:txBody>
      <dsp:txXfrm>
        <a:off x="391844" y="258859"/>
        <a:ext cx="7105043" cy="518049"/>
      </dsp:txXfrm>
    </dsp:sp>
    <dsp:sp modelId="{93A7F1E3-30B9-1B4C-A9B6-1F77FEB79481}">
      <dsp:nvSpPr>
        <dsp:cNvPr id="0" name=""/>
        <dsp:cNvSpPr/>
      </dsp:nvSpPr>
      <dsp:spPr>
        <a:xfrm>
          <a:off x="68063" y="194102"/>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E1B5A-5D43-1649-939A-EFDB4A99C79C}">
      <dsp:nvSpPr>
        <dsp:cNvPr id="0" name=""/>
        <dsp:cNvSpPr/>
      </dsp:nvSpPr>
      <dsp:spPr>
        <a:xfrm>
          <a:off x="763064" y="1035684"/>
          <a:ext cx="6733824"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CL" sz="1100" kern="1200" dirty="0"/>
            <a:t>Mejorar la eficiencia al analizar los patrones de trafico, las condiciones climáticas y otros factores para que las empresas de logística puedan mejorar los tiempos de entrega y reducir los costos. </a:t>
          </a:r>
          <a:endParaRPr lang="es-MX" sz="1100" kern="1200" dirty="0"/>
        </a:p>
      </dsp:txBody>
      <dsp:txXfrm>
        <a:off x="763064" y="1035684"/>
        <a:ext cx="6733824" cy="518049"/>
      </dsp:txXfrm>
    </dsp:sp>
    <dsp:sp modelId="{FE0E9601-032D-FE4F-87B5-E66D816750A8}">
      <dsp:nvSpPr>
        <dsp:cNvPr id="0" name=""/>
        <dsp:cNvSpPr/>
      </dsp:nvSpPr>
      <dsp:spPr>
        <a:xfrm>
          <a:off x="439283" y="970928"/>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1D068D-BD41-934C-8CF2-B1A9D33DC484}">
      <dsp:nvSpPr>
        <dsp:cNvPr id="0" name=""/>
        <dsp:cNvSpPr/>
      </dsp:nvSpPr>
      <dsp:spPr>
        <a:xfrm>
          <a:off x="876998" y="1812510"/>
          <a:ext cx="6619890"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Mejorar los diagnósticos de los pacientes mediante el análisis de los exámenes médicos y los sintomas informados para que los médicos puedan diagnósticar antes las enfermedades y tratarlas de manera eficaz.</a:t>
          </a:r>
        </a:p>
      </dsp:txBody>
      <dsp:txXfrm>
        <a:off x="876998" y="1812510"/>
        <a:ext cx="6619890" cy="518049"/>
      </dsp:txXfrm>
    </dsp:sp>
    <dsp:sp modelId="{58E44411-FD99-FB4E-B21A-8E22C83CF8C9}">
      <dsp:nvSpPr>
        <dsp:cNvPr id="0" name=""/>
        <dsp:cNvSpPr/>
      </dsp:nvSpPr>
      <dsp:spPr>
        <a:xfrm>
          <a:off x="553217" y="1747754"/>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1FF419-780D-1F43-BB0B-271FC42DBE47}">
      <dsp:nvSpPr>
        <dsp:cNvPr id="0" name=""/>
        <dsp:cNvSpPr/>
      </dsp:nvSpPr>
      <dsp:spPr>
        <a:xfrm>
          <a:off x="763064" y="2589336"/>
          <a:ext cx="6733824"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Optimizar la cadena de suministros al pronosticar cuando se producirán fallos en los equipo.</a:t>
          </a:r>
        </a:p>
      </dsp:txBody>
      <dsp:txXfrm>
        <a:off x="763064" y="2589336"/>
        <a:ext cx="6733824" cy="518049"/>
      </dsp:txXfrm>
    </dsp:sp>
    <dsp:sp modelId="{DB76316E-C6D4-1145-9AB6-6000383BF541}">
      <dsp:nvSpPr>
        <dsp:cNvPr id="0" name=""/>
        <dsp:cNvSpPr/>
      </dsp:nvSpPr>
      <dsp:spPr>
        <a:xfrm>
          <a:off x="439283" y="2524580"/>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04073C-461A-4F4D-A3FC-709203DF5D1C}">
      <dsp:nvSpPr>
        <dsp:cNvPr id="0" name=""/>
        <dsp:cNvSpPr/>
      </dsp:nvSpPr>
      <dsp:spPr>
        <a:xfrm>
          <a:off x="391844" y="3366162"/>
          <a:ext cx="7105043" cy="5180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1202" tIns="27940" rIns="27940" bIns="27940" numCol="1" spcCol="1270" anchor="ctr" anchorCtr="0">
          <a:noAutofit/>
        </a:bodyPr>
        <a:lstStyle/>
        <a:p>
          <a:pPr marL="0" lvl="0" indent="0" algn="l" defTabSz="488950">
            <a:lnSpc>
              <a:spcPct val="90000"/>
            </a:lnSpc>
            <a:spcBef>
              <a:spcPct val="0"/>
            </a:spcBef>
            <a:spcAft>
              <a:spcPct val="35000"/>
            </a:spcAft>
            <a:buNone/>
          </a:pPr>
          <a:r>
            <a:rPr lang="es-MX" sz="1100" kern="1200" dirty="0"/>
            <a:t>Aumentando la vida utili de los camiones en la minería a travez de la lectura y análisis de los datos entregados por los sensores. Mismo caso para otros vehículos de la industria minera.</a:t>
          </a:r>
        </a:p>
      </dsp:txBody>
      <dsp:txXfrm>
        <a:off x="391844" y="3366162"/>
        <a:ext cx="7105043" cy="518049"/>
      </dsp:txXfrm>
    </dsp:sp>
    <dsp:sp modelId="{280B557A-C9E1-F546-9A24-741F363CD126}">
      <dsp:nvSpPr>
        <dsp:cNvPr id="0" name=""/>
        <dsp:cNvSpPr/>
      </dsp:nvSpPr>
      <dsp:spPr>
        <a:xfrm>
          <a:off x="68063" y="3301406"/>
          <a:ext cx="647561" cy="64756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chemeClr val="tx1">
            <a:lumMod val="40000"/>
            <a:lumOff val="6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t>Monitoreo de los modelos</a:t>
          </a:r>
        </a:p>
      </dsp:txBody>
      <dsp:txXfrm>
        <a:off x="2454469" y="3856716"/>
        <a:ext cx="3162930" cy="4817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8D2F5-AD85-3149-B64A-049FECDF1E89}">
      <dsp:nvSpPr>
        <dsp:cNvPr id="0" name=""/>
        <dsp:cNvSpPr/>
      </dsp:nvSpPr>
      <dsp:spPr>
        <a:xfrm>
          <a:off x="2439480" y="28428"/>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Planificación</a:t>
          </a:r>
        </a:p>
      </dsp:txBody>
      <dsp:txXfrm>
        <a:off x="2454469" y="43417"/>
        <a:ext cx="3162930" cy="481791"/>
      </dsp:txXfrm>
    </dsp:sp>
    <dsp:sp modelId="{B1A2EAB2-E163-974B-86F3-1E1AF24B077C}">
      <dsp:nvSpPr>
        <dsp:cNvPr id="0" name=""/>
        <dsp:cNvSpPr/>
      </dsp:nvSpPr>
      <dsp:spPr>
        <a:xfrm rot="5400000">
          <a:off x="3939978" y="552992"/>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572183"/>
        <a:ext cx="138178" cy="134339"/>
      </dsp:txXfrm>
    </dsp:sp>
    <dsp:sp modelId="{18F5A463-2108-7B42-AAE7-CD2E95F52FC1}">
      <dsp:nvSpPr>
        <dsp:cNvPr id="0" name=""/>
        <dsp:cNvSpPr/>
      </dsp:nvSpPr>
      <dsp:spPr>
        <a:xfrm>
          <a:off x="2439480" y="796083"/>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Construcción del modelo de datos</a:t>
          </a:r>
        </a:p>
      </dsp:txBody>
      <dsp:txXfrm>
        <a:off x="2454469" y="811072"/>
        <a:ext cx="3162930" cy="481791"/>
      </dsp:txXfrm>
    </dsp:sp>
    <dsp:sp modelId="{1F3FDE67-D5AB-2B45-A083-1DBF57897833}">
      <dsp:nvSpPr>
        <dsp:cNvPr id="0" name=""/>
        <dsp:cNvSpPr/>
      </dsp:nvSpPr>
      <dsp:spPr>
        <a:xfrm rot="5400000">
          <a:off x="3939978" y="1320647"/>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1339838"/>
        <a:ext cx="138178" cy="134339"/>
      </dsp:txXfrm>
    </dsp:sp>
    <dsp:sp modelId="{5D65985B-4E2E-164D-B90E-464D1A47F04C}">
      <dsp:nvSpPr>
        <dsp:cNvPr id="0" name=""/>
        <dsp:cNvSpPr/>
      </dsp:nvSpPr>
      <dsp:spPr>
        <a:xfrm>
          <a:off x="2439480" y="156373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Evaluar un modelo</a:t>
          </a:r>
        </a:p>
      </dsp:txBody>
      <dsp:txXfrm>
        <a:off x="2454469" y="1578726"/>
        <a:ext cx="3162930" cy="481791"/>
      </dsp:txXfrm>
    </dsp:sp>
    <dsp:sp modelId="{E2D7222A-C2C4-984B-963F-8D02733EE457}">
      <dsp:nvSpPr>
        <dsp:cNvPr id="0" name=""/>
        <dsp:cNvSpPr/>
      </dsp:nvSpPr>
      <dsp:spPr>
        <a:xfrm rot="5400000">
          <a:off x="3939978" y="2088301"/>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107492"/>
        <a:ext cx="138178" cy="134339"/>
      </dsp:txXfrm>
    </dsp:sp>
    <dsp:sp modelId="{9C4F9308-20D3-A348-90C0-AC79B081392D}">
      <dsp:nvSpPr>
        <dsp:cNvPr id="0" name=""/>
        <dsp:cNvSpPr/>
      </dsp:nvSpPr>
      <dsp:spPr>
        <a:xfrm>
          <a:off x="2439480" y="2331392"/>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Explicar los modelos</a:t>
          </a:r>
        </a:p>
      </dsp:txBody>
      <dsp:txXfrm>
        <a:off x="2454469" y="2346381"/>
        <a:ext cx="3162930" cy="481791"/>
      </dsp:txXfrm>
    </dsp:sp>
    <dsp:sp modelId="{41FA2F84-95F0-AB4D-B85A-7AF38A786568}">
      <dsp:nvSpPr>
        <dsp:cNvPr id="0" name=""/>
        <dsp:cNvSpPr/>
      </dsp:nvSpPr>
      <dsp:spPr>
        <a:xfrm rot="5400000">
          <a:off x="3939978" y="2855956"/>
          <a:ext cx="191913"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s-MX" sz="700" b="1" kern="1200"/>
        </a:p>
      </dsp:txBody>
      <dsp:txXfrm rot="-5400000">
        <a:off x="3966846" y="2875147"/>
        <a:ext cx="138178" cy="134339"/>
      </dsp:txXfrm>
    </dsp:sp>
    <dsp:sp modelId="{882F3C18-2850-C847-B7DA-415997CA049C}">
      <dsp:nvSpPr>
        <dsp:cNvPr id="0" name=""/>
        <dsp:cNvSpPr/>
      </dsp:nvSpPr>
      <dsp:spPr>
        <a:xfrm>
          <a:off x="2439480" y="3099047"/>
          <a:ext cx="3192908" cy="511769"/>
        </a:xfrm>
        <a:prstGeom prst="roundRect">
          <a:avLst>
            <a:gd name="adj" fmla="val 10000"/>
          </a:avLst>
        </a:prstGeom>
        <a:solidFill>
          <a:srgbClr val="595959">
            <a:lumMod val="40000"/>
            <a:lumOff val="6000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Implementar un modelo</a:t>
          </a:r>
        </a:p>
      </dsp:txBody>
      <dsp:txXfrm>
        <a:off x="2454469" y="3114036"/>
        <a:ext cx="3162930" cy="481791"/>
      </dsp:txXfrm>
    </dsp:sp>
    <dsp:sp modelId="{2BFCD408-4931-A04C-8187-8D3A7CBCBC22}">
      <dsp:nvSpPr>
        <dsp:cNvPr id="0" name=""/>
        <dsp:cNvSpPr/>
      </dsp:nvSpPr>
      <dsp:spPr>
        <a:xfrm rot="5400000">
          <a:off x="3949343" y="3611123"/>
          <a:ext cx="173182" cy="2302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MX" sz="600" b="1" kern="1200"/>
        </a:p>
      </dsp:txBody>
      <dsp:txXfrm rot="-5400000">
        <a:off x="3966846" y="3639680"/>
        <a:ext cx="138178" cy="121227"/>
      </dsp:txXfrm>
    </dsp:sp>
    <dsp:sp modelId="{3143F5C6-5E45-0249-8EFE-05050EB18818}">
      <dsp:nvSpPr>
        <dsp:cNvPr id="0" name=""/>
        <dsp:cNvSpPr/>
      </dsp:nvSpPr>
      <dsp:spPr>
        <a:xfrm>
          <a:off x="2439480" y="3841727"/>
          <a:ext cx="3192908" cy="511769"/>
        </a:xfrm>
        <a:prstGeom prst="roundRect">
          <a:avLst>
            <a:gd name="adj" fmla="val 10000"/>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prstClr val="white"/>
              </a:solidFill>
              <a:latin typeface="Century Gothic" panose="020F0302020204030204"/>
              <a:ea typeface="+mn-ea"/>
              <a:cs typeface="+mn-cs"/>
            </a:rPr>
            <a:t>Monitoreo de los modelos</a:t>
          </a:r>
        </a:p>
      </dsp:txBody>
      <dsp:txXfrm>
        <a:off x="2454469" y="3856716"/>
        <a:ext cx="3162930" cy="4817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gene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641123"/>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244906"/>
            <a:ext cx="5220865" cy="4597094"/>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4741862"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Tree>
    <p:extLst>
      <p:ext uri="{BB962C8B-B14F-4D97-AF65-F5344CB8AC3E}">
        <p14:creationId xmlns:p14="http://schemas.microsoft.com/office/powerpoint/2010/main" val="194481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descr="Interfaz de usuario gráfica, Sitio web&#10;&#10;Descripción generada automáticamente">
            <a:extLst>
              <a:ext uri="{FF2B5EF4-FFF2-40B4-BE49-F238E27FC236}">
                <a16:creationId xmlns:a16="http://schemas.microsoft.com/office/drawing/2014/main" id="{C2E5A26A-E128-4DD0-AA3A-5D7EF581D0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Rectángulo 8">
            <a:extLst>
              <a:ext uri="{FF2B5EF4-FFF2-40B4-BE49-F238E27FC236}">
                <a16:creationId xmlns:a16="http://schemas.microsoft.com/office/drawing/2014/main" id="{E478C760-F52D-44F2-AB0B-03BE48039AAC}"/>
              </a:ext>
            </a:extLst>
          </p:cNvPr>
          <p:cNvSpPr/>
          <p:nvPr userDrawn="1"/>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7B3B9DC4-D0A9-42DC-8F4D-78FD8D220A94}"/>
              </a:ext>
            </a:extLst>
          </p:cNvPr>
          <p:cNvSpPr/>
          <p:nvPr userDrawn="1"/>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1962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imagenes edi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Interfaz de usuario gráfica&#10;&#10;Descripción generada automáticamente">
            <a:extLst>
              <a:ext uri="{FF2B5EF4-FFF2-40B4-BE49-F238E27FC236}">
                <a16:creationId xmlns:a16="http://schemas.microsoft.com/office/drawing/2014/main" id="{1A346333-39F1-4215-8B83-A3EB00AC99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Marcador de posición de imagen 2">
            <a:extLst>
              <a:ext uri="{FF2B5EF4-FFF2-40B4-BE49-F238E27FC236}">
                <a16:creationId xmlns:a16="http://schemas.microsoft.com/office/drawing/2014/main" id="{94FFBBDF-C425-46DA-8C47-F829AF1190C6}"/>
              </a:ext>
            </a:extLst>
          </p:cNvPr>
          <p:cNvSpPr>
            <a:spLocks noGrp="1"/>
          </p:cNvSpPr>
          <p:nvPr>
            <p:ph type="pic" sz="quarter" idx="10"/>
          </p:nvPr>
        </p:nvSpPr>
        <p:spPr>
          <a:xfrm>
            <a:off x="4876800" y="314323"/>
            <a:ext cx="2352675" cy="6219827"/>
          </a:xfrm>
          <a:prstGeom prst="rect">
            <a:avLst/>
          </a:prstGeom>
          <a:solidFill>
            <a:schemeClr val="bg1">
              <a:lumMod val="95000"/>
            </a:schemeClr>
          </a:solidFill>
        </p:spPr>
        <p:txBody>
          <a:bodyPr/>
          <a:lstStyle/>
          <a:p>
            <a:endParaRPr lang="es-CL" dirty="0"/>
          </a:p>
        </p:txBody>
      </p:sp>
      <p:sp>
        <p:nvSpPr>
          <p:cNvPr id="12" name="Marcador de posición de imagen 2">
            <a:extLst>
              <a:ext uri="{FF2B5EF4-FFF2-40B4-BE49-F238E27FC236}">
                <a16:creationId xmlns:a16="http://schemas.microsoft.com/office/drawing/2014/main" id="{21D491B9-536E-450F-A93C-E46E16F66F67}"/>
              </a:ext>
            </a:extLst>
          </p:cNvPr>
          <p:cNvSpPr>
            <a:spLocks noGrp="1"/>
          </p:cNvSpPr>
          <p:nvPr>
            <p:ph type="pic" sz="quarter" idx="11"/>
          </p:nvPr>
        </p:nvSpPr>
        <p:spPr>
          <a:xfrm>
            <a:off x="7229476" y="314324"/>
            <a:ext cx="2271268" cy="6219825"/>
          </a:xfrm>
          <a:prstGeom prst="rect">
            <a:avLst/>
          </a:prstGeom>
          <a:solidFill>
            <a:schemeClr val="bg1">
              <a:lumMod val="95000"/>
            </a:schemeClr>
          </a:solidFill>
        </p:spPr>
        <p:txBody>
          <a:bodyPr/>
          <a:lstStyle/>
          <a:p>
            <a:endParaRPr lang="es-CL" dirty="0"/>
          </a:p>
        </p:txBody>
      </p:sp>
      <p:sp>
        <p:nvSpPr>
          <p:cNvPr id="13" name="Marcador de posición de imagen 2">
            <a:extLst>
              <a:ext uri="{FF2B5EF4-FFF2-40B4-BE49-F238E27FC236}">
                <a16:creationId xmlns:a16="http://schemas.microsoft.com/office/drawing/2014/main" id="{F98FF137-E103-448B-84C5-8D5FF5C037D9}"/>
              </a:ext>
            </a:extLst>
          </p:cNvPr>
          <p:cNvSpPr>
            <a:spLocks noGrp="1"/>
          </p:cNvSpPr>
          <p:nvPr>
            <p:ph type="pic" sz="quarter" idx="12"/>
          </p:nvPr>
        </p:nvSpPr>
        <p:spPr>
          <a:xfrm>
            <a:off x="9500743" y="314323"/>
            <a:ext cx="2352675" cy="6219826"/>
          </a:xfrm>
          <a:prstGeom prst="rect">
            <a:avLst/>
          </a:prstGeom>
          <a:solidFill>
            <a:schemeClr val="bg1">
              <a:lumMod val="95000"/>
            </a:schemeClr>
          </a:solidFill>
        </p:spPr>
        <p:txBody>
          <a:bodyPr/>
          <a:lstStyle/>
          <a:p>
            <a:endParaRPr lang="es-CL" dirty="0"/>
          </a:p>
        </p:txBody>
      </p:sp>
    </p:spTree>
    <p:extLst>
      <p:ext uri="{BB962C8B-B14F-4D97-AF65-F5344CB8AC3E}">
        <p14:creationId xmlns:p14="http://schemas.microsoft.com/office/powerpoint/2010/main" val="21749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ra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Captura de pantalla de un celular con texto e imágenes&#10;&#10;Descripción generada automáticamente">
            <a:extLst>
              <a:ext uri="{FF2B5EF4-FFF2-40B4-BE49-F238E27FC236}">
                <a16:creationId xmlns:a16="http://schemas.microsoft.com/office/drawing/2014/main" id="{5B77954C-C5D3-4DA5-9255-A917893AAB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757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alterna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5" y="1784836"/>
            <a:ext cx="4735091" cy="339239"/>
          </a:xfrm>
          <a:prstGeom prst="rect">
            <a:avLst/>
          </a:prstGeom>
        </p:spPr>
        <p:txBody>
          <a:bodyPr lIns="0" tIns="0" rIns="0" bIns="0" anchor="t" anchorCtr="0">
            <a:normAutofit/>
          </a:bodyPr>
          <a:lstStyle>
            <a:lvl1pPr algn="l">
              <a:lnSpc>
                <a:spcPts val="3300"/>
              </a:lnSpc>
              <a:defRPr sz="3000" b="1">
                <a:solidFill>
                  <a:schemeClr val="accent1"/>
                </a:solidFill>
              </a:defRPr>
            </a:lvl1pPr>
          </a:lstStyle>
          <a:p>
            <a:r>
              <a:rPr lang="es-ES" dirty="0"/>
              <a:t>Título o Enunciado</a:t>
            </a:r>
            <a:endParaRPr lang="es-CL" dirty="0"/>
          </a:p>
        </p:txBody>
      </p:sp>
      <p:sp>
        <p:nvSpPr>
          <p:cNvPr id="7" name="Marcador de posición de imagen 2">
            <a:extLst>
              <a:ext uri="{FF2B5EF4-FFF2-40B4-BE49-F238E27FC236}">
                <a16:creationId xmlns:a16="http://schemas.microsoft.com/office/drawing/2014/main" id="{B3C9DF47-4CF1-4A90-9AD2-69DE8336FC86}"/>
              </a:ext>
            </a:extLst>
          </p:cNvPr>
          <p:cNvSpPr>
            <a:spLocks noGrp="1"/>
          </p:cNvSpPr>
          <p:nvPr>
            <p:ph type="pic" idx="1"/>
          </p:nvPr>
        </p:nvSpPr>
        <p:spPr>
          <a:xfrm>
            <a:off x="6305550"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876550"/>
            <a:ext cx="4741862" cy="2965449"/>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6" name="Marcador de texto 5">
            <a:extLst>
              <a:ext uri="{FF2B5EF4-FFF2-40B4-BE49-F238E27FC236}">
                <a16:creationId xmlns:a16="http://schemas.microsoft.com/office/drawing/2014/main" id="{C59B0D4B-F302-4816-9C3C-C9A64813D00E}"/>
              </a:ext>
            </a:extLst>
          </p:cNvPr>
          <p:cNvSpPr>
            <a:spLocks noGrp="1"/>
          </p:cNvSpPr>
          <p:nvPr>
            <p:ph type="body" sz="quarter" idx="11" hasCustomPrompt="1"/>
          </p:nvPr>
        </p:nvSpPr>
        <p:spPr>
          <a:xfrm>
            <a:off x="695325" y="2247900"/>
            <a:ext cx="4741863" cy="339239"/>
          </a:xfrm>
          <a:prstGeom prst="rect">
            <a:avLst/>
          </a:prstGeom>
        </p:spPr>
        <p:txBody>
          <a:bodyPr lIns="0" tIns="0" rIns="0" bIns="0"/>
          <a:lstStyle>
            <a:lvl1pPr marL="0" indent="0">
              <a:lnSpc>
                <a:spcPts val="2600"/>
              </a:lnSpc>
              <a:buNone/>
              <a:defRPr sz="2400" b="1">
                <a:solidFill>
                  <a:schemeClr val="accent3"/>
                </a:solidFill>
              </a:defRPr>
            </a:lvl1pPr>
          </a:lstStyle>
          <a:p>
            <a:pPr lvl="0"/>
            <a:r>
              <a:rPr lang="es-ES" dirty="0"/>
              <a:t>Subtítulo</a:t>
            </a:r>
            <a:endParaRPr lang="es-CL" dirty="0"/>
          </a:p>
        </p:txBody>
      </p:sp>
      <p:sp>
        <p:nvSpPr>
          <p:cNvPr id="15" name="Marcador de posición de imagen 2">
            <a:extLst>
              <a:ext uri="{FF2B5EF4-FFF2-40B4-BE49-F238E27FC236}">
                <a16:creationId xmlns:a16="http://schemas.microsoft.com/office/drawing/2014/main" id="{E356690E-52EF-43FC-BEB6-AA4CB59CCED1}"/>
              </a:ext>
            </a:extLst>
          </p:cNvPr>
          <p:cNvSpPr>
            <a:spLocks noGrp="1"/>
          </p:cNvSpPr>
          <p:nvPr>
            <p:ph type="pic" idx="12"/>
          </p:nvPr>
        </p:nvSpPr>
        <p:spPr>
          <a:xfrm>
            <a:off x="9039225" y="13814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6" name="Marcador de posición de imagen 2">
            <a:extLst>
              <a:ext uri="{FF2B5EF4-FFF2-40B4-BE49-F238E27FC236}">
                <a16:creationId xmlns:a16="http://schemas.microsoft.com/office/drawing/2014/main" id="{B9FB0387-89E8-4DDE-8F2D-73AD661B3BCF}"/>
              </a:ext>
            </a:extLst>
          </p:cNvPr>
          <p:cNvSpPr>
            <a:spLocks noGrp="1"/>
          </p:cNvSpPr>
          <p:nvPr>
            <p:ph type="pic" idx="13"/>
          </p:nvPr>
        </p:nvSpPr>
        <p:spPr>
          <a:xfrm>
            <a:off x="6305550"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17" name="Marcador de posición de imagen 2">
            <a:extLst>
              <a:ext uri="{FF2B5EF4-FFF2-40B4-BE49-F238E27FC236}">
                <a16:creationId xmlns:a16="http://schemas.microsoft.com/office/drawing/2014/main" id="{A537672B-F2D8-442C-B614-119B711BFD45}"/>
              </a:ext>
            </a:extLst>
          </p:cNvPr>
          <p:cNvSpPr>
            <a:spLocks noGrp="1"/>
          </p:cNvSpPr>
          <p:nvPr>
            <p:ph type="pic" idx="14"/>
          </p:nvPr>
        </p:nvSpPr>
        <p:spPr>
          <a:xfrm>
            <a:off x="9039225" y="3781730"/>
            <a:ext cx="2457450" cy="2060269"/>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Tree>
    <p:extLst>
      <p:ext uri="{BB962C8B-B14F-4D97-AF65-F5344CB8AC3E}">
        <p14:creationId xmlns:p14="http://schemas.microsoft.com/office/powerpoint/2010/main" val="10173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a o idea fuerza 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253616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695325" y="1897692"/>
            <a:ext cx="3562350" cy="3314700"/>
          </a:xfrm>
          <a:prstGeom prst="rect">
            <a:avLst/>
          </a:prstGeom>
          <a:solidFill>
            <a:schemeClr val="accent1"/>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434524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a o idea fuerza 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1079505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4311679" y="1897692"/>
            <a:ext cx="3562350" cy="3314700"/>
          </a:xfrm>
          <a:prstGeom prst="rect">
            <a:avLst/>
          </a:prstGeom>
          <a:solidFill>
            <a:schemeClr val="accent3"/>
          </a:solidFill>
        </p:spPr>
        <p:txBody>
          <a:bodyPr lIns="252000" tIns="252000" rIns="252000" bIns="252000" anchor="ctr" anchorCtr="0"/>
          <a:lstStyle>
            <a:lvl1pPr marL="0" indent="0" algn="ctr">
              <a:lnSpc>
                <a:spcPts val="1800"/>
              </a:lnSpc>
              <a:buNone/>
              <a:defRPr sz="1600" b="1">
                <a:solidFill>
                  <a:schemeClr val="bg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3118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 o idea fuerza 3">
    <p:bg>
      <p:bgPr>
        <a:solidFill>
          <a:schemeClr val="bg1">
            <a:lumMod val="95000"/>
          </a:schemeClr>
        </a:solidFill>
        <a:effectLst/>
      </p:bgPr>
    </p:bg>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EF0E9DC4-848C-498F-AA26-21B03107DF12}"/>
              </a:ext>
            </a:extLst>
          </p:cNvPr>
          <p:cNvSpPr>
            <a:spLocks noGrp="1"/>
          </p:cNvSpPr>
          <p:nvPr>
            <p:ph type="pic" idx="1"/>
          </p:nvPr>
        </p:nvSpPr>
        <p:spPr>
          <a:xfrm>
            <a:off x="695325" y="1268083"/>
            <a:ext cx="8954219" cy="4573918"/>
          </a:xfrm>
          <a:prstGeom prst="rect">
            <a:avLst/>
          </a:prstGeom>
          <a:solidFill>
            <a:schemeClr val="bg1">
              <a:lumMod val="9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9" name="Marcador de texto 8">
            <a:extLst>
              <a:ext uri="{FF2B5EF4-FFF2-40B4-BE49-F238E27FC236}">
                <a16:creationId xmlns:a16="http://schemas.microsoft.com/office/drawing/2014/main" id="{02009D94-4998-4085-B4DE-541AE5480DFF}"/>
              </a:ext>
            </a:extLst>
          </p:cNvPr>
          <p:cNvSpPr>
            <a:spLocks noGrp="1"/>
          </p:cNvSpPr>
          <p:nvPr>
            <p:ph type="body" sz="quarter" idx="10" hasCustomPrompt="1"/>
          </p:nvPr>
        </p:nvSpPr>
        <p:spPr>
          <a:xfrm>
            <a:off x="7962900" y="1897692"/>
            <a:ext cx="3562350" cy="3314700"/>
          </a:xfrm>
          <a:prstGeom prst="rect">
            <a:avLst/>
          </a:prstGeom>
          <a:solidFill>
            <a:schemeClr val="accent2"/>
          </a:solidFill>
        </p:spPr>
        <p:txBody>
          <a:bodyPr lIns="252000" tIns="252000" rIns="252000" bIns="252000" anchor="ctr" anchorCtr="0"/>
          <a:lstStyle>
            <a:lvl1pPr marL="0" indent="0" algn="ctr">
              <a:lnSpc>
                <a:spcPts val="1800"/>
              </a:lnSpc>
              <a:buNone/>
              <a:defRPr sz="1600" b="1">
                <a:solidFill>
                  <a:schemeClr val="tx1"/>
                </a:solidFill>
              </a:defRPr>
            </a:lvl1pPr>
          </a:lstStyle>
          <a:p>
            <a:pPr lvl="0"/>
            <a:r>
              <a:rPr lang="es-ES" dirty="0"/>
              <a:t>Agregar texto destacado</a:t>
            </a:r>
            <a:br>
              <a:rPr lang="es-ES" dirty="0"/>
            </a:br>
            <a:r>
              <a:rPr lang="es-ES" dirty="0"/>
              <a:t>o cita</a:t>
            </a:r>
            <a:endParaRPr lang="es-CL" dirty="0"/>
          </a:p>
        </p:txBody>
      </p:sp>
    </p:spTree>
    <p:extLst>
      <p:ext uri="{BB962C8B-B14F-4D97-AF65-F5344CB8AC3E}">
        <p14:creationId xmlns:p14="http://schemas.microsoft.com/office/powerpoint/2010/main" val="1202785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533526"/>
            <a:ext cx="1147764" cy="1147764"/>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533526"/>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949568"/>
            <a:ext cx="1147764" cy="1147764"/>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949568"/>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43412" y="4395784"/>
            <a:ext cx="1147764" cy="1147764"/>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91176" y="4395784"/>
            <a:ext cx="5676899" cy="114538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39915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Explicación por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695326" y="1784836"/>
            <a:ext cx="3086100" cy="641123"/>
          </a:xfrm>
          <a:prstGeom prst="rect">
            <a:avLst/>
          </a:prstGeom>
        </p:spPr>
        <p:txBody>
          <a:bodyPr lIns="0" tIns="0" rIns="0" bIns="0" anchor="t" anchorCtr="0">
            <a:normAutofit/>
          </a:bodyPr>
          <a:lstStyle>
            <a:lvl1pPr algn="l">
              <a:lnSpc>
                <a:spcPts val="2600"/>
              </a:lnSpc>
              <a:defRPr sz="2400" b="1">
                <a:solidFill>
                  <a:schemeClr val="accent1"/>
                </a:solidFill>
              </a:defRPr>
            </a:lvl1pPr>
          </a:lstStyle>
          <a:p>
            <a:r>
              <a:rPr lang="es-ES" dirty="0"/>
              <a:t>Título o Enunciado</a:t>
            </a:r>
            <a:endParaRPr lang="es-CL" dirty="0"/>
          </a:p>
        </p:txBody>
      </p:sp>
      <p:sp>
        <p:nvSpPr>
          <p:cNvPr id="8" name="Marcador de texto 2">
            <a:extLst>
              <a:ext uri="{FF2B5EF4-FFF2-40B4-BE49-F238E27FC236}">
                <a16:creationId xmlns:a16="http://schemas.microsoft.com/office/drawing/2014/main" id="{44DF776D-3FD6-4D94-89A1-A72BEC9C0413}"/>
              </a:ext>
            </a:extLst>
          </p:cNvPr>
          <p:cNvSpPr>
            <a:spLocks noGrp="1"/>
          </p:cNvSpPr>
          <p:nvPr>
            <p:ph type="body" idx="10"/>
          </p:nvPr>
        </p:nvSpPr>
        <p:spPr>
          <a:xfrm>
            <a:off x="695325" y="2678906"/>
            <a:ext cx="3086100" cy="3163094"/>
          </a:xfrm>
          <a:prstGeom prst="rect">
            <a:avLst/>
          </a:prstGeom>
        </p:spPr>
        <p:txBody>
          <a:bodyPr lIns="0" tIns="0" rIns="0" bIns="0"/>
          <a:lstStyle>
            <a:lvl1pPr marL="0" indent="0">
              <a:lnSpc>
                <a:spcPts val="1600"/>
              </a:lnSpc>
              <a:buNone/>
              <a:defRPr sz="13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4443412" y="1785358"/>
            <a:ext cx="1147764" cy="895931"/>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5591176" y="1784836"/>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6" name="Marcador de texto 4">
            <a:extLst>
              <a:ext uri="{FF2B5EF4-FFF2-40B4-BE49-F238E27FC236}">
                <a16:creationId xmlns:a16="http://schemas.microsoft.com/office/drawing/2014/main" id="{AE5E2E53-40D6-41C5-8DD7-B6DCCE0CAE33}"/>
              </a:ext>
            </a:extLst>
          </p:cNvPr>
          <p:cNvSpPr>
            <a:spLocks noGrp="1"/>
          </p:cNvSpPr>
          <p:nvPr>
            <p:ph type="body" sz="quarter" idx="13" hasCustomPrompt="1"/>
          </p:nvPr>
        </p:nvSpPr>
        <p:spPr>
          <a:xfrm>
            <a:off x="4443412" y="2767069"/>
            <a:ext cx="1147764" cy="895931"/>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17" name="Marcador de texto 10">
            <a:extLst>
              <a:ext uri="{FF2B5EF4-FFF2-40B4-BE49-F238E27FC236}">
                <a16:creationId xmlns:a16="http://schemas.microsoft.com/office/drawing/2014/main" id="{5C71B0C8-F541-4AAE-8F1C-A4DFDEC2341E}"/>
              </a:ext>
            </a:extLst>
          </p:cNvPr>
          <p:cNvSpPr>
            <a:spLocks noGrp="1"/>
          </p:cNvSpPr>
          <p:nvPr>
            <p:ph type="body" sz="quarter" idx="14" hasCustomPrompt="1"/>
          </p:nvPr>
        </p:nvSpPr>
        <p:spPr>
          <a:xfrm>
            <a:off x="5591176" y="2766547"/>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8" name="Marcador de texto 4">
            <a:extLst>
              <a:ext uri="{FF2B5EF4-FFF2-40B4-BE49-F238E27FC236}">
                <a16:creationId xmlns:a16="http://schemas.microsoft.com/office/drawing/2014/main" id="{851DCBBA-5C3A-4E80-A8F6-569F1B10D96A}"/>
              </a:ext>
            </a:extLst>
          </p:cNvPr>
          <p:cNvSpPr>
            <a:spLocks noGrp="1"/>
          </p:cNvSpPr>
          <p:nvPr>
            <p:ph type="body" sz="quarter" idx="15" hasCustomPrompt="1"/>
          </p:nvPr>
        </p:nvSpPr>
        <p:spPr>
          <a:xfrm>
            <a:off x="4424363" y="3746397"/>
            <a:ext cx="1147764" cy="895931"/>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9" name="Marcador de texto 10">
            <a:extLst>
              <a:ext uri="{FF2B5EF4-FFF2-40B4-BE49-F238E27FC236}">
                <a16:creationId xmlns:a16="http://schemas.microsoft.com/office/drawing/2014/main" id="{8F5ACB2F-1044-40AD-9007-2E20D9AC22BD}"/>
              </a:ext>
            </a:extLst>
          </p:cNvPr>
          <p:cNvSpPr>
            <a:spLocks noGrp="1"/>
          </p:cNvSpPr>
          <p:nvPr>
            <p:ph type="body" sz="quarter" idx="16" hasCustomPrompt="1"/>
          </p:nvPr>
        </p:nvSpPr>
        <p:spPr>
          <a:xfrm>
            <a:off x="5572127" y="3745875"/>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558D6FB3-3113-3243-8A57-6FC51D44E65A}"/>
              </a:ext>
            </a:extLst>
          </p:cNvPr>
          <p:cNvSpPr>
            <a:spLocks noGrp="1"/>
          </p:cNvSpPr>
          <p:nvPr>
            <p:ph type="body" sz="quarter" idx="17" hasCustomPrompt="1"/>
          </p:nvPr>
        </p:nvSpPr>
        <p:spPr>
          <a:xfrm>
            <a:off x="4443412" y="4723342"/>
            <a:ext cx="1147764" cy="895931"/>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93B923F4-F481-1446-B918-CFABBA65B579}"/>
              </a:ext>
            </a:extLst>
          </p:cNvPr>
          <p:cNvSpPr>
            <a:spLocks noGrp="1"/>
          </p:cNvSpPr>
          <p:nvPr>
            <p:ph type="body" sz="quarter" idx="18" hasCustomPrompt="1"/>
          </p:nvPr>
        </p:nvSpPr>
        <p:spPr>
          <a:xfrm>
            <a:off x="5591176" y="4722820"/>
            <a:ext cx="5676899" cy="894070"/>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285665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plicación por Punt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F3BC1-C76A-417F-8A95-C8BAB712C0EF}"/>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
        <p:nvSpPr>
          <p:cNvPr id="5" name="Marcador de texto 4">
            <a:extLst>
              <a:ext uri="{FF2B5EF4-FFF2-40B4-BE49-F238E27FC236}">
                <a16:creationId xmlns:a16="http://schemas.microsoft.com/office/drawing/2014/main" id="{860B473D-A6CC-4DA4-9939-45893495D92A}"/>
              </a:ext>
            </a:extLst>
          </p:cNvPr>
          <p:cNvSpPr>
            <a:spLocks noGrp="1"/>
          </p:cNvSpPr>
          <p:nvPr>
            <p:ph type="body" sz="quarter" idx="11" hasCustomPrompt="1"/>
          </p:nvPr>
        </p:nvSpPr>
        <p:spPr>
          <a:xfrm>
            <a:off x="695326" y="2387148"/>
            <a:ext cx="1041852" cy="1041852"/>
          </a:xfrm>
          <a:prstGeom prst="rect">
            <a:avLst/>
          </a:prstGeom>
          <a:solidFill>
            <a:schemeClr val="accent1"/>
          </a:solidFill>
        </p:spPr>
        <p:txBody>
          <a:bodyPr anchor="ctr" anchorCtr="0"/>
          <a:lstStyle>
            <a:lvl1pPr marL="0" indent="0" algn="ctr">
              <a:buNone/>
              <a:defRPr sz="3600" b="1">
                <a:solidFill>
                  <a:schemeClr val="bg1"/>
                </a:solidFill>
              </a:defRPr>
            </a:lvl1pPr>
          </a:lstStyle>
          <a:p>
            <a:pPr lvl="0"/>
            <a:r>
              <a:rPr lang="es-ES" dirty="0"/>
              <a:t>01</a:t>
            </a:r>
            <a:endParaRPr lang="es-CL" dirty="0"/>
          </a:p>
        </p:txBody>
      </p:sp>
      <p:sp>
        <p:nvSpPr>
          <p:cNvPr id="11" name="Marcador de texto 10">
            <a:extLst>
              <a:ext uri="{FF2B5EF4-FFF2-40B4-BE49-F238E27FC236}">
                <a16:creationId xmlns:a16="http://schemas.microsoft.com/office/drawing/2014/main" id="{148BF0F4-6697-4145-88DC-B6C5B906A0FD}"/>
              </a:ext>
            </a:extLst>
          </p:cNvPr>
          <p:cNvSpPr>
            <a:spLocks noGrp="1"/>
          </p:cNvSpPr>
          <p:nvPr>
            <p:ph type="body" sz="quarter" idx="12" hasCustomPrompt="1"/>
          </p:nvPr>
        </p:nvSpPr>
        <p:spPr>
          <a:xfrm>
            <a:off x="1737178"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0" name="Marcador de texto 4">
            <a:extLst>
              <a:ext uri="{FF2B5EF4-FFF2-40B4-BE49-F238E27FC236}">
                <a16:creationId xmlns:a16="http://schemas.microsoft.com/office/drawing/2014/main" id="{F1776350-B538-4CE4-B8AA-A3DBFF53F44A}"/>
              </a:ext>
            </a:extLst>
          </p:cNvPr>
          <p:cNvSpPr>
            <a:spLocks noGrp="1"/>
          </p:cNvSpPr>
          <p:nvPr>
            <p:ph type="body" sz="quarter" idx="13" hasCustomPrompt="1"/>
          </p:nvPr>
        </p:nvSpPr>
        <p:spPr>
          <a:xfrm>
            <a:off x="6238877" y="2387148"/>
            <a:ext cx="1041852" cy="1041852"/>
          </a:xfrm>
          <a:prstGeom prst="rect">
            <a:avLst/>
          </a:prstGeom>
          <a:solidFill>
            <a:schemeClr val="accent4"/>
          </a:solidFill>
        </p:spPr>
        <p:txBody>
          <a:bodyPr anchor="ctr" anchorCtr="0"/>
          <a:lstStyle>
            <a:lvl1pPr marL="0" indent="0" algn="ctr">
              <a:buNone/>
              <a:defRPr sz="3600" b="1">
                <a:solidFill>
                  <a:schemeClr val="bg1"/>
                </a:solidFill>
              </a:defRPr>
            </a:lvl1pPr>
          </a:lstStyle>
          <a:p>
            <a:pPr lvl="0"/>
            <a:r>
              <a:rPr lang="es-ES" dirty="0"/>
              <a:t>04</a:t>
            </a:r>
            <a:endParaRPr lang="es-CL" dirty="0"/>
          </a:p>
        </p:txBody>
      </p:sp>
      <p:sp>
        <p:nvSpPr>
          <p:cNvPr id="12" name="Marcador de texto 10">
            <a:extLst>
              <a:ext uri="{FF2B5EF4-FFF2-40B4-BE49-F238E27FC236}">
                <a16:creationId xmlns:a16="http://schemas.microsoft.com/office/drawing/2014/main" id="{0AC0688C-69D2-4447-A387-06DDA0D1CBD3}"/>
              </a:ext>
            </a:extLst>
          </p:cNvPr>
          <p:cNvSpPr>
            <a:spLocks noGrp="1"/>
          </p:cNvSpPr>
          <p:nvPr>
            <p:ph type="body" sz="quarter" idx="14" hasCustomPrompt="1"/>
          </p:nvPr>
        </p:nvSpPr>
        <p:spPr>
          <a:xfrm>
            <a:off x="7280729" y="2387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3" name="Marcador de texto 4">
            <a:extLst>
              <a:ext uri="{FF2B5EF4-FFF2-40B4-BE49-F238E27FC236}">
                <a16:creationId xmlns:a16="http://schemas.microsoft.com/office/drawing/2014/main" id="{C74A3EF2-2920-455A-B2BB-72D3C57EB5A1}"/>
              </a:ext>
            </a:extLst>
          </p:cNvPr>
          <p:cNvSpPr>
            <a:spLocks noGrp="1"/>
          </p:cNvSpPr>
          <p:nvPr>
            <p:ph type="body" sz="quarter" idx="15" hasCustomPrompt="1"/>
          </p:nvPr>
        </p:nvSpPr>
        <p:spPr>
          <a:xfrm>
            <a:off x="695325" y="4800148"/>
            <a:ext cx="1041852" cy="1041852"/>
          </a:xfrm>
          <a:prstGeom prst="rect">
            <a:avLst/>
          </a:prstGeom>
          <a:solidFill>
            <a:schemeClr val="accent3"/>
          </a:solidFill>
        </p:spPr>
        <p:txBody>
          <a:bodyPr anchor="ctr" anchorCtr="0"/>
          <a:lstStyle>
            <a:lvl1pPr marL="0" indent="0" algn="ctr">
              <a:buNone/>
              <a:defRPr sz="3600" b="1">
                <a:solidFill>
                  <a:schemeClr val="bg1"/>
                </a:solidFill>
              </a:defRPr>
            </a:lvl1pPr>
          </a:lstStyle>
          <a:p>
            <a:pPr lvl="0"/>
            <a:r>
              <a:rPr lang="es-ES" dirty="0"/>
              <a:t>03</a:t>
            </a:r>
            <a:endParaRPr lang="es-CL" dirty="0"/>
          </a:p>
        </p:txBody>
      </p:sp>
      <p:sp>
        <p:nvSpPr>
          <p:cNvPr id="14" name="Marcador de texto 10">
            <a:extLst>
              <a:ext uri="{FF2B5EF4-FFF2-40B4-BE49-F238E27FC236}">
                <a16:creationId xmlns:a16="http://schemas.microsoft.com/office/drawing/2014/main" id="{67A9CFD9-4A2C-4892-B2FF-482625AA2EA9}"/>
              </a:ext>
            </a:extLst>
          </p:cNvPr>
          <p:cNvSpPr>
            <a:spLocks noGrp="1"/>
          </p:cNvSpPr>
          <p:nvPr>
            <p:ph type="body" sz="quarter" idx="16" hasCustomPrompt="1"/>
          </p:nvPr>
        </p:nvSpPr>
        <p:spPr>
          <a:xfrm>
            <a:off x="1737177"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15" name="Marcador de texto 4">
            <a:extLst>
              <a:ext uri="{FF2B5EF4-FFF2-40B4-BE49-F238E27FC236}">
                <a16:creationId xmlns:a16="http://schemas.microsoft.com/office/drawing/2014/main" id="{4A54F3CB-38F6-4C1A-BB99-0C89E15A1119}"/>
              </a:ext>
            </a:extLst>
          </p:cNvPr>
          <p:cNvSpPr>
            <a:spLocks noGrp="1"/>
          </p:cNvSpPr>
          <p:nvPr>
            <p:ph type="body" sz="quarter" idx="17" hasCustomPrompt="1"/>
          </p:nvPr>
        </p:nvSpPr>
        <p:spPr>
          <a:xfrm>
            <a:off x="6238876" y="4800148"/>
            <a:ext cx="1041852" cy="1041852"/>
          </a:xfrm>
          <a:prstGeom prst="rect">
            <a:avLst/>
          </a:prstGeom>
          <a:solidFill>
            <a:srgbClr val="0B7A75"/>
          </a:solidFill>
        </p:spPr>
        <p:txBody>
          <a:bodyPr anchor="ctr" anchorCtr="0"/>
          <a:lstStyle>
            <a:lvl1pPr marL="0" indent="0" algn="ctr">
              <a:buNone/>
              <a:defRPr sz="3600" b="1">
                <a:solidFill>
                  <a:schemeClr val="bg1"/>
                </a:solidFill>
              </a:defRPr>
            </a:lvl1pPr>
          </a:lstStyle>
          <a:p>
            <a:pPr lvl="0"/>
            <a:r>
              <a:rPr lang="es-ES" dirty="0"/>
              <a:t>06</a:t>
            </a:r>
            <a:endParaRPr lang="es-CL" dirty="0"/>
          </a:p>
        </p:txBody>
      </p:sp>
      <p:sp>
        <p:nvSpPr>
          <p:cNvPr id="20" name="Marcador de texto 10">
            <a:extLst>
              <a:ext uri="{FF2B5EF4-FFF2-40B4-BE49-F238E27FC236}">
                <a16:creationId xmlns:a16="http://schemas.microsoft.com/office/drawing/2014/main" id="{E91A372C-E261-46BC-BFA1-C0F3E100D9FD}"/>
              </a:ext>
            </a:extLst>
          </p:cNvPr>
          <p:cNvSpPr>
            <a:spLocks noGrp="1"/>
          </p:cNvSpPr>
          <p:nvPr>
            <p:ph type="body" sz="quarter" idx="18" hasCustomPrompt="1"/>
          </p:nvPr>
        </p:nvSpPr>
        <p:spPr>
          <a:xfrm>
            <a:off x="7280728" y="48001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1" name="Marcador de texto 4">
            <a:extLst>
              <a:ext uri="{FF2B5EF4-FFF2-40B4-BE49-F238E27FC236}">
                <a16:creationId xmlns:a16="http://schemas.microsoft.com/office/drawing/2014/main" id="{AAF8E3EF-9D2E-4C30-8DEF-9668964E29E8}"/>
              </a:ext>
            </a:extLst>
          </p:cNvPr>
          <p:cNvSpPr>
            <a:spLocks noGrp="1"/>
          </p:cNvSpPr>
          <p:nvPr>
            <p:ph type="body" sz="quarter" idx="19" hasCustomPrompt="1"/>
          </p:nvPr>
        </p:nvSpPr>
        <p:spPr>
          <a:xfrm>
            <a:off x="695325" y="3593648"/>
            <a:ext cx="1041852" cy="1041852"/>
          </a:xfrm>
          <a:prstGeom prst="rect">
            <a:avLst/>
          </a:prstGeom>
          <a:solidFill>
            <a:schemeClr val="accent2"/>
          </a:solidFill>
        </p:spPr>
        <p:txBody>
          <a:bodyPr anchor="ctr" anchorCtr="0"/>
          <a:lstStyle>
            <a:lvl1pPr marL="0" indent="0" algn="ctr">
              <a:buNone/>
              <a:defRPr sz="3600" b="1">
                <a:solidFill>
                  <a:schemeClr val="bg1"/>
                </a:solidFill>
              </a:defRPr>
            </a:lvl1pPr>
          </a:lstStyle>
          <a:p>
            <a:pPr lvl="0"/>
            <a:r>
              <a:rPr lang="es-ES" dirty="0"/>
              <a:t>02</a:t>
            </a:r>
            <a:endParaRPr lang="es-CL" dirty="0"/>
          </a:p>
        </p:txBody>
      </p:sp>
      <p:sp>
        <p:nvSpPr>
          <p:cNvPr id="22" name="Marcador de texto 10">
            <a:extLst>
              <a:ext uri="{FF2B5EF4-FFF2-40B4-BE49-F238E27FC236}">
                <a16:creationId xmlns:a16="http://schemas.microsoft.com/office/drawing/2014/main" id="{4DB0AA4F-28AB-4D18-9878-E7A94933C91A}"/>
              </a:ext>
            </a:extLst>
          </p:cNvPr>
          <p:cNvSpPr>
            <a:spLocks noGrp="1"/>
          </p:cNvSpPr>
          <p:nvPr>
            <p:ph type="body" sz="quarter" idx="20" hasCustomPrompt="1"/>
          </p:nvPr>
        </p:nvSpPr>
        <p:spPr>
          <a:xfrm>
            <a:off x="1737177"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
        <p:nvSpPr>
          <p:cNvPr id="23" name="Marcador de texto 4">
            <a:extLst>
              <a:ext uri="{FF2B5EF4-FFF2-40B4-BE49-F238E27FC236}">
                <a16:creationId xmlns:a16="http://schemas.microsoft.com/office/drawing/2014/main" id="{2A35C372-5FA0-4538-943F-B155A08B44C2}"/>
              </a:ext>
            </a:extLst>
          </p:cNvPr>
          <p:cNvSpPr>
            <a:spLocks noGrp="1"/>
          </p:cNvSpPr>
          <p:nvPr>
            <p:ph type="body" sz="quarter" idx="21" hasCustomPrompt="1"/>
          </p:nvPr>
        </p:nvSpPr>
        <p:spPr>
          <a:xfrm>
            <a:off x="6238876" y="3593648"/>
            <a:ext cx="1041852" cy="1041852"/>
          </a:xfrm>
          <a:prstGeom prst="rect">
            <a:avLst/>
          </a:prstGeom>
          <a:solidFill>
            <a:schemeClr val="accent5"/>
          </a:solidFill>
        </p:spPr>
        <p:txBody>
          <a:bodyPr anchor="ctr" anchorCtr="0"/>
          <a:lstStyle>
            <a:lvl1pPr marL="0" indent="0" algn="ctr">
              <a:buNone/>
              <a:defRPr sz="3600" b="1">
                <a:solidFill>
                  <a:schemeClr val="bg1"/>
                </a:solidFill>
              </a:defRPr>
            </a:lvl1pPr>
          </a:lstStyle>
          <a:p>
            <a:pPr lvl="0"/>
            <a:r>
              <a:rPr lang="es-ES" dirty="0"/>
              <a:t>05</a:t>
            </a:r>
            <a:endParaRPr lang="es-CL" dirty="0"/>
          </a:p>
        </p:txBody>
      </p:sp>
      <p:sp>
        <p:nvSpPr>
          <p:cNvPr id="24" name="Marcador de texto 10">
            <a:extLst>
              <a:ext uri="{FF2B5EF4-FFF2-40B4-BE49-F238E27FC236}">
                <a16:creationId xmlns:a16="http://schemas.microsoft.com/office/drawing/2014/main" id="{966D61FD-EF43-4F6C-B395-3E7ADD61DAF1}"/>
              </a:ext>
            </a:extLst>
          </p:cNvPr>
          <p:cNvSpPr>
            <a:spLocks noGrp="1"/>
          </p:cNvSpPr>
          <p:nvPr>
            <p:ph type="body" sz="quarter" idx="22" hasCustomPrompt="1"/>
          </p:nvPr>
        </p:nvSpPr>
        <p:spPr>
          <a:xfrm>
            <a:off x="7280728" y="3593648"/>
            <a:ext cx="4215947" cy="1041852"/>
          </a:xfrm>
          <a:prstGeom prst="rect">
            <a:avLst/>
          </a:prstGeom>
          <a:solidFill>
            <a:schemeClr val="bg1"/>
          </a:solidFill>
        </p:spPr>
        <p:txBody>
          <a:bodyPr lIns="216000" tIns="216000" rIns="216000" bIns="216000" anchor="ctr" anchorCtr="0"/>
          <a:lstStyle>
            <a:lvl1pPr marL="0" indent="0">
              <a:lnSpc>
                <a:spcPts val="1400"/>
              </a:lnSpc>
              <a:buNone/>
              <a:defRPr sz="1200"/>
            </a:lvl1pPr>
          </a:lstStyle>
          <a:p>
            <a:pPr lvl="0"/>
            <a:r>
              <a:rPr lang="es-ES" dirty="0"/>
              <a:t>Agregue texto</a:t>
            </a:r>
            <a:endParaRPr lang="es-CL" dirty="0"/>
          </a:p>
        </p:txBody>
      </p:sp>
    </p:spTree>
    <p:extLst>
      <p:ext uri="{BB962C8B-B14F-4D97-AF65-F5344CB8AC3E}">
        <p14:creationId xmlns:p14="http://schemas.microsoft.com/office/powerpoint/2010/main" val="76194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icación con iconos">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92AC821A-C21A-4DCE-A615-860412C30894}"/>
              </a:ext>
            </a:extLst>
          </p:cNvPr>
          <p:cNvSpPr>
            <a:spLocks noGrp="1"/>
          </p:cNvSpPr>
          <p:nvPr>
            <p:ph type="ctrTitle" hasCustomPrompt="1"/>
          </p:nvPr>
        </p:nvSpPr>
        <p:spPr>
          <a:xfrm>
            <a:off x="2319338" y="1376138"/>
            <a:ext cx="7553324" cy="619124"/>
          </a:xfrm>
          <a:prstGeom prst="rect">
            <a:avLst/>
          </a:prstGeom>
        </p:spPr>
        <p:txBody>
          <a:bodyPr lIns="0" tIns="0" rIns="0" bIns="0" anchor="t" anchorCtr="0">
            <a:normAutofit/>
          </a:bodyPr>
          <a:lstStyle>
            <a:lvl1pPr algn="ctr">
              <a:lnSpc>
                <a:spcPts val="2700"/>
              </a:lnSpc>
              <a:defRPr sz="2400" b="1">
                <a:solidFill>
                  <a:schemeClr val="accent1"/>
                </a:solidFill>
              </a:defRPr>
            </a:lvl1pPr>
          </a:lstStyle>
          <a:p>
            <a:r>
              <a:rPr lang="es-ES" dirty="0"/>
              <a:t>Título o</a:t>
            </a:r>
            <a:br>
              <a:rPr lang="es-ES" dirty="0"/>
            </a:br>
            <a:r>
              <a:rPr lang="es-ES" dirty="0"/>
              <a:t>Enunciado</a:t>
            </a:r>
            <a:endParaRPr lang="es-CL" dirty="0"/>
          </a:p>
        </p:txBody>
      </p:sp>
    </p:spTree>
    <p:extLst>
      <p:ext uri="{BB962C8B-B14F-4D97-AF65-F5344CB8AC3E}">
        <p14:creationId xmlns:p14="http://schemas.microsoft.com/office/powerpoint/2010/main" val="87951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descr="Interfaz de usuario gráfica, Texto&#10;&#10;Descripción generada automáticamente con confianza media">
            <a:extLst>
              <a:ext uri="{FF2B5EF4-FFF2-40B4-BE49-F238E27FC236}">
                <a16:creationId xmlns:a16="http://schemas.microsoft.com/office/drawing/2014/main" id="{6AD0B9F3-4697-4347-92BE-0FB00962699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9" name="CuadroTexto 8">
            <a:extLst>
              <a:ext uri="{FF2B5EF4-FFF2-40B4-BE49-F238E27FC236}">
                <a16:creationId xmlns:a16="http://schemas.microsoft.com/office/drawing/2014/main" id="{5B85F780-4714-4CE5-8632-81CB879785C0}"/>
              </a:ext>
            </a:extLst>
          </p:cNvPr>
          <p:cNvSpPr txBox="1"/>
          <p:nvPr userDrawn="1"/>
        </p:nvSpPr>
        <p:spPr>
          <a:xfrm>
            <a:off x="723900" y="6362700"/>
            <a:ext cx="1827423" cy="239937"/>
          </a:xfrm>
          <a:prstGeom prst="rect">
            <a:avLst/>
          </a:prstGeom>
          <a:noFill/>
        </p:spPr>
        <p:txBody>
          <a:bodyPr wrap="square" lIns="0" tIns="0" rIns="0" bIns="0" rtlCol="0">
            <a:spAutoFit/>
          </a:bodyPr>
          <a:lstStyle/>
          <a:p>
            <a:pPr algn="l">
              <a:lnSpc>
                <a:spcPts val="2200"/>
              </a:lnSpc>
            </a:pPr>
            <a:r>
              <a:rPr lang="es-ES" sz="1000" b="0" dirty="0">
                <a:solidFill>
                  <a:schemeClr val="accent1"/>
                </a:solidFill>
              </a:rPr>
              <a:t>Profesor: </a:t>
            </a:r>
            <a:r>
              <a:rPr lang="es-ES" sz="1000" b="1" dirty="0">
                <a:solidFill>
                  <a:schemeClr val="accent3"/>
                </a:solidFill>
              </a:rPr>
              <a:t>Néstor Campos</a:t>
            </a:r>
            <a:endParaRPr lang="es-CL" sz="1000" b="1" dirty="0">
              <a:solidFill>
                <a:schemeClr val="accent3"/>
              </a:solidFill>
            </a:endParaRPr>
          </a:p>
        </p:txBody>
      </p:sp>
    </p:spTree>
    <p:extLst>
      <p:ext uri="{BB962C8B-B14F-4D97-AF65-F5344CB8AC3E}">
        <p14:creationId xmlns:p14="http://schemas.microsoft.com/office/powerpoint/2010/main" val="332628175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62" r:id="rId4"/>
    <p:sldLayoutId id="2147483663" r:id="rId5"/>
    <p:sldLayoutId id="2147483664" r:id="rId6"/>
    <p:sldLayoutId id="2147483669" r:id="rId7"/>
    <p:sldLayoutId id="2147483665" r:id="rId8"/>
    <p:sldLayoutId id="2147483666" r:id="rId9"/>
    <p:sldLayoutId id="2147483649" r:id="rId10"/>
    <p:sldLayoutId id="2147483668"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diagramLayout" Target="../diagrams/layout2.xml"/><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diagramData" Target="../diagrams/data2.xml"/><Relationship Id="rId16" Type="http://schemas.openxmlformats.org/officeDocument/2006/relationships/image" Target="../media/image29.svg"/><Relationship Id="rId1" Type="http://schemas.openxmlformats.org/officeDocument/2006/relationships/slideLayout" Target="../slideLayouts/slideLayout9.xml"/><Relationship Id="rId6" Type="http://schemas.microsoft.com/office/2007/relationships/diagramDrawing" Target="../diagrams/drawing2.xml"/><Relationship Id="rId11" Type="http://schemas.openxmlformats.org/officeDocument/2006/relationships/image" Target="../media/image24.png"/><Relationship Id="rId5" Type="http://schemas.openxmlformats.org/officeDocument/2006/relationships/diagramColors" Target="../diagrams/colors2.xml"/><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diagramQuickStyle" Target="../diagrams/quickStyle2.xml"/><Relationship Id="rId9" Type="http://schemas.openxmlformats.org/officeDocument/2006/relationships/image" Target="../media/image22.png"/><Relationship Id="rId14" Type="http://schemas.openxmlformats.org/officeDocument/2006/relationships/image" Target="../media/image2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19920A-FCF3-4BA3-BBD1-A56B54B0B70A}"/>
              </a:ext>
            </a:extLst>
          </p:cNvPr>
          <p:cNvSpPr/>
          <p:nvPr/>
        </p:nvSpPr>
        <p:spPr>
          <a:xfrm>
            <a:off x="279918" y="1950098"/>
            <a:ext cx="4767943" cy="340567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5C93F739-76F3-4AEB-9BB9-C6E16B7F81F4}"/>
              </a:ext>
            </a:extLst>
          </p:cNvPr>
          <p:cNvSpPr/>
          <p:nvPr/>
        </p:nvSpPr>
        <p:spPr>
          <a:xfrm>
            <a:off x="279918" y="1950097"/>
            <a:ext cx="144000" cy="3405673"/>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81FD2E5F-D0ED-4BAA-9A6B-2C6BEC22BB1D}"/>
              </a:ext>
            </a:extLst>
          </p:cNvPr>
          <p:cNvSpPr txBox="1"/>
          <p:nvPr/>
        </p:nvSpPr>
        <p:spPr>
          <a:xfrm>
            <a:off x="625149" y="2263802"/>
            <a:ext cx="4077477" cy="841256"/>
          </a:xfrm>
          <a:prstGeom prst="rect">
            <a:avLst/>
          </a:prstGeom>
          <a:noFill/>
        </p:spPr>
        <p:txBody>
          <a:bodyPr wrap="square" lIns="0" tIns="0" rIns="0" bIns="0" rtlCol="0">
            <a:spAutoFit/>
          </a:bodyPr>
          <a:lstStyle/>
          <a:p>
            <a:pPr>
              <a:lnSpc>
                <a:spcPts val="3400"/>
              </a:lnSpc>
            </a:pPr>
            <a:r>
              <a:rPr lang="es-ES" sz="2800" b="1" dirty="0">
                <a:solidFill>
                  <a:schemeClr val="bg1"/>
                </a:solidFill>
              </a:rPr>
              <a:t>Diplomado en Big Data y Ciencia de Datos</a:t>
            </a:r>
          </a:p>
        </p:txBody>
      </p:sp>
      <p:sp>
        <p:nvSpPr>
          <p:cNvPr id="8" name="CuadroTexto 7">
            <a:extLst>
              <a:ext uri="{FF2B5EF4-FFF2-40B4-BE49-F238E27FC236}">
                <a16:creationId xmlns:a16="http://schemas.microsoft.com/office/drawing/2014/main" id="{8D38985D-BA15-43E7-B851-EB6F9366569D}"/>
              </a:ext>
            </a:extLst>
          </p:cNvPr>
          <p:cNvSpPr txBox="1"/>
          <p:nvPr/>
        </p:nvSpPr>
        <p:spPr>
          <a:xfrm>
            <a:off x="625149" y="3239081"/>
            <a:ext cx="4077477" cy="884858"/>
          </a:xfrm>
          <a:prstGeom prst="rect">
            <a:avLst/>
          </a:prstGeom>
          <a:noFill/>
        </p:spPr>
        <p:txBody>
          <a:bodyPr wrap="square" lIns="0" tIns="0" rIns="0" bIns="0" rtlCol="0">
            <a:spAutoFit/>
          </a:bodyPr>
          <a:lstStyle/>
          <a:p>
            <a:pPr>
              <a:lnSpc>
                <a:spcPts val="2300"/>
              </a:lnSpc>
            </a:pPr>
            <a:r>
              <a:rPr lang="es-ES_tradnl" sz="2000" b="1" dirty="0">
                <a:solidFill>
                  <a:schemeClr val="accent1">
                    <a:lumMod val="20000"/>
                    <a:lumOff val="80000"/>
                  </a:schemeClr>
                </a:solidFill>
              </a:rPr>
              <a:t>Curso: Arquitectura e Infraestructura para Big Data y Data </a:t>
            </a:r>
            <a:r>
              <a:rPr lang="en-US" sz="2000" b="1" dirty="0">
                <a:solidFill>
                  <a:schemeClr val="accent1">
                    <a:lumMod val="20000"/>
                    <a:lumOff val="80000"/>
                  </a:schemeClr>
                </a:solidFill>
              </a:rPr>
              <a:t>Science</a:t>
            </a:r>
          </a:p>
        </p:txBody>
      </p:sp>
      <p:sp>
        <p:nvSpPr>
          <p:cNvPr id="9" name="CuadroTexto 8">
            <a:extLst>
              <a:ext uri="{FF2B5EF4-FFF2-40B4-BE49-F238E27FC236}">
                <a16:creationId xmlns:a16="http://schemas.microsoft.com/office/drawing/2014/main" id="{17130157-68DA-41E8-89CF-F50461673836}"/>
              </a:ext>
            </a:extLst>
          </p:cNvPr>
          <p:cNvSpPr txBox="1"/>
          <p:nvPr/>
        </p:nvSpPr>
        <p:spPr>
          <a:xfrm>
            <a:off x="625149" y="4522136"/>
            <a:ext cx="4077477" cy="564257"/>
          </a:xfrm>
          <a:prstGeom prst="rect">
            <a:avLst/>
          </a:prstGeom>
          <a:noFill/>
        </p:spPr>
        <p:txBody>
          <a:bodyPr wrap="square" lIns="0" tIns="0" rIns="0" bIns="0" rtlCol="0">
            <a:spAutoFit/>
          </a:bodyPr>
          <a:lstStyle/>
          <a:p>
            <a:pPr>
              <a:lnSpc>
                <a:spcPts val="2200"/>
              </a:lnSpc>
            </a:pPr>
            <a:r>
              <a:rPr lang="es-ES" sz="1400" b="0" dirty="0">
                <a:solidFill>
                  <a:schemeClr val="bg1"/>
                </a:solidFill>
              </a:rPr>
              <a:t>Profesor:</a:t>
            </a:r>
            <a:br>
              <a:rPr lang="es-ES" sz="1600" b="1" dirty="0">
                <a:solidFill>
                  <a:schemeClr val="bg1"/>
                </a:solidFill>
              </a:rPr>
            </a:br>
            <a:r>
              <a:rPr lang="es-ES" b="1" dirty="0">
                <a:solidFill>
                  <a:schemeClr val="bg1"/>
                </a:solidFill>
              </a:rPr>
              <a:t>Néstor Campos</a:t>
            </a:r>
            <a:endParaRPr lang="es-CL" b="1" dirty="0">
              <a:solidFill>
                <a:schemeClr val="bg1"/>
              </a:solidFill>
            </a:endParaRPr>
          </a:p>
        </p:txBody>
      </p:sp>
      <p:pic>
        <p:nvPicPr>
          <p:cNvPr id="1026" name="Picture 2">
            <a:extLst>
              <a:ext uri="{FF2B5EF4-FFF2-40B4-BE49-F238E27FC236}">
                <a16:creationId xmlns:a16="http://schemas.microsoft.com/office/drawing/2014/main" id="{E45408FE-AB3E-114F-8F45-59960B629DF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35820" r="35820"/>
          <a:stretch>
            <a:fillRect/>
          </a:stretch>
        </p:blipFill>
        <p:spPr bwMode="auto">
          <a:xfrm>
            <a:off x="4850296" y="314323"/>
            <a:ext cx="2352675" cy="6219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atro propuestas interesantes de Big Data">
            <a:extLst>
              <a:ext uri="{FF2B5EF4-FFF2-40B4-BE49-F238E27FC236}">
                <a16:creationId xmlns:a16="http://schemas.microsoft.com/office/drawing/2014/main" id="{CCD57AF4-3500-D145-B132-7239B8DB6620}"/>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37825" r="378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22EB22-5862-424C-91BE-BDFCE7C35CF5}"/>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37392" r="373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ES" dirty="0" err="1"/>
              <a:t>Tensorflow</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3200" dirty="0" err="1"/>
              <a:t>Tensorflow</a:t>
            </a:r>
            <a:r>
              <a:rPr lang="es-MX" sz="3200" dirty="0"/>
              <a:t> es una librería de Deep </a:t>
            </a:r>
            <a:r>
              <a:rPr lang="es-MX" sz="3200" dirty="0" err="1"/>
              <a:t>Learning</a:t>
            </a:r>
            <a:r>
              <a:rPr lang="es-MX" sz="3200" dirty="0"/>
              <a:t> para compilación de modelos.</a:t>
            </a:r>
            <a:endParaRPr lang="es-MX" sz="3200" b="1" u="sng" dirty="0"/>
          </a:p>
        </p:txBody>
      </p:sp>
      <p:pic>
        <p:nvPicPr>
          <p:cNvPr id="5" name="Google Shape;164;gce4eb0d805_0_9">
            <a:extLst>
              <a:ext uri="{FF2B5EF4-FFF2-40B4-BE49-F238E27FC236}">
                <a16:creationId xmlns:a16="http://schemas.microsoft.com/office/drawing/2014/main" id="{D8459273-7D19-A8B0-B545-823583537ABA}"/>
              </a:ext>
            </a:extLst>
          </p:cNvPr>
          <p:cNvPicPr preferRelativeResize="0"/>
          <p:nvPr/>
        </p:nvPicPr>
        <p:blipFill>
          <a:blip r:embed="rId2">
            <a:alphaModFix/>
          </a:blip>
          <a:stretch>
            <a:fillRect/>
          </a:stretch>
        </p:blipFill>
        <p:spPr>
          <a:xfrm>
            <a:off x="6962797" y="2105397"/>
            <a:ext cx="4409498" cy="2599924"/>
          </a:xfrm>
          <a:prstGeom prst="rect">
            <a:avLst/>
          </a:prstGeom>
          <a:noFill/>
          <a:ln>
            <a:noFill/>
          </a:ln>
        </p:spPr>
      </p:pic>
    </p:spTree>
    <p:extLst>
      <p:ext uri="{BB962C8B-B14F-4D97-AF65-F5344CB8AC3E}">
        <p14:creationId xmlns:p14="http://schemas.microsoft.com/office/powerpoint/2010/main" val="26623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MX" sz="2800" dirty="0" err="1"/>
              <a:t>Pytorch</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3200" dirty="0" err="1"/>
              <a:t>Pytorch</a:t>
            </a:r>
            <a:r>
              <a:rPr lang="es-MX" sz="3200" dirty="0"/>
              <a:t> es otra librería en auge para hacer modelos de Deep </a:t>
            </a:r>
            <a:r>
              <a:rPr lang="es-MX" sz="3200" dirty="0" err="1"/>
              <a:t>Learning</a:t>
            </a:r>
            <a:r>
              <a:rPr lang="es-MX" sz="3200" dirty="0"/>
              <a:t>.</a:t>
            </a:r>
            <a:endParaRPr lang="es-MX" sz="3200" b="1" u="sng" dirty="0"/>
          </a:p>
        </p:txBody>
      </p:sp>
      <p:pic>
        <p:nvPicPr>
          <p:cNvPr id="6" name="Google Shape;173;gce4eb0d805_0_19">
            <a:extLst>
              <a:ext uri="{FF2B5EF4-FFF2-40B4-BE49-F238E27FC236}">
                <a16:creationId xmlns:a16="http://schemas.microsoft.com/office/drawing/2014/main" id="{BC1E63FF-F080-D22C-BBF4-99B36C118310}"/>
              </a:ext>
            </a:extLst>
          </p:cNvPr>
          <p:cNvPicPr preferRelativeResize="0"/>
          <p:nvPr/>
        </p:nvPicPr>
        <p:blipFill rotWithShape="1">
          <a:blip r:embed="rId2">
            <a:alphaModFix/>
          </a:blip>
          <a:srcRect t="23733" b="21278"/>
          <a:stretch/>
        </p:blipFill>
        <p:spPr>
          <a:xfrm>
            <a:off x="7624124" y="3274211"/>
            <a:ext cx="3355043" cy="877455"/>
          </a:xfrm>
          <a:prstGeom prst="rect">
            <a:avLst/>
          </a:prstGeom>
          <a:noFill/>
          <a:ln>
            <a:noFill/>
          </a:ln>
        </p:spPr>
      </p:pic>
    </p:spTree>
    <p:extLst>
      <p:ext uri="{BB962C8B-B14F-4D97-AF65-F5344CB8AC3E}">
        <p14:creationId xmlns:p14="http://schemas.microsoft.com/office/powerpoint/2010/main" val="41910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ES" dirty="0" err="1"/>
              <a:t>AutoML</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l" rtl="0">
              <a:lnSpc>
                <a:spcPct val="100000"/>
              </a:lnSpc>
              <a:spcBef>
                <a:spcPts val="360"/>
              </a:spcBef>
              <a:spcAft>
                <a:spcPts val="0"/>
              </a:spcAft>
              <a:buClr>
                <a:schemeClr val="dk1"/>
              </a:buClr>
              <a:buSzPts val="1800"/>
            </a:pPr>
            <a:r>
              <a:rPr lang="es-MX" sz="2800" dirty="0"/>
              <a:t>La capacidad de utilizar herramientas para una búsqueda inteligente sobre algoritmos para encontrar el mejor modelo para nuestras necesidades.</a:t>
            </a:r>
          </a:p>
        </p:txBody>
      </p:sp>
      <p:pic>
        <p:nvPicPr>
          <p:cNvPr id="6" name="Google Shape;181;p7" descr="Resultado de imagen para data science">
            <a:extLst>
              <a:ext uri="{FF2B5EF4-FFF2-40B4-BE49-F238E27FC236}">
                <a16:creationId xmlns:a16="http://schemas.microsoft.com/office/drawing/2014/main" id="{CA68A2DC-2AC3-98CD-5181-F853248B8E57}"/>
              </a:ext>
            </a:extLst>
          </p:cNvPr>
          <p:cNvPicPr preferRelativeResize="0"/>
          <p:nvPr/>
        </p:nvPicPr>
        <p:blipFill rotWithShape="1">
          <a:blip r:embed="rId2">
            <a:alphaModFix/>
          </a:blip>
          <a:srcRect/>
          <a:stretch/>
        </p:blipFill>
        <p:spPr>
          <a:xfrm>
            <a:off x="5188055" y="1708403"/>
            <a:ext cx="6699145" cy="3902284"/>
          </a:xfrm>
          <a:prstGeom prst="rect">
            <a:avLst/>
          </a:prstGeom>
          <a:noFill/>
          <a:ln>
            <a:noFill/>
          </a:ln>
        </p:spPr>
      </p:pic>
    </p:spTree>
    <p:extLst>
      <p:ext uri="{BB962C8B-B14F-4D97-AF65-F5344CB8AC3E}">
        <p14:creationId xmlns:p14="http://schemas.microsoft.com/office/powerpoint/2010/main" val="9081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Metas y entregables del Data Science</a:t>
            </a:r>
          </a:p>
        </p:txBody>
      </p:sp>
      <p:pic>
        <p:nvPicPr>
          <p:cNvPr id="6" name="Google Shape;130;p9">
            <a:extLst>
              <a:ext uri="{FF2B5EF4-FFF2-40B4-BE49-F238E27FC236}">
                <a16:creationId xmlns:a16="http://schemas.microsoft.com/office/drawing/2014/main" id="{9AFB3196-0BCC-8642-959E-E9A56EC49116}"/>
              </a:ext>
            </a:extLst>
          </p:cNvPr>
          <p:cNvPicPr preferRelativeResize="0"/>
          <p:nvPr/>
        </p:nvPicPr>
        <p:blipFill rotWithShape="1">
          <a:blip r:embed="rId2">
            <a:alphaModFix/>
          </a:blip>
          <a:srcRect/>
          <a:stretch/>
        </p:blipFill>
        <p:spPr>
          <a:xfrm>
            <a:off x="4559133" y="1440058"/>
            <a:ext cx="6937542" cy="4668693"/>
          </a:xfrm>
          <a:prstGeom prst="rect">
            <a:avLst/>
          </a:prstGeom>
          <a:noFill/>
          <a:ln>
            <a:noFill/>
          </a:ln>
        </p:spPr>
      </p:pic>
    </p:spTree>
    <p:extLst>
      <p:ext uri="{BB962C8B-B14F-4D97-AF65-F5344CB8AC3E}">
        <p14:creationId xmlns:p14="http://schemas.microsoft.com/office/powerpoint/2010/main" val="89261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136;p10">
            <a:extLst>
              <a:ext uri="{FF2B5EF4-FFF2-40B4-BE49-F238E27FC236}">
                <a16:creationId xmlns:a16="http://schemas.microsoft.com/office/drawing/2014/main" id="{E889F5F9-036D-7E40-B88B-FBEEB3BA84E8}"/>
              </a:ext>
            </a:extLst>
          </p:cNvPr>
          <p:cNvPicPr preferRelativeResize="0"/>
          <p:nvPr/>
        </p:nvPicPr>
        <p:blipFill rotWithShape="1">
          <a:blip r:embed="rId2">
            <a:alphaModFix/>
          </a:blip>
          <a:srcRect/>
          <a:stretch/>
        </p:blipFill>
        <p:spPr>
          <a:xfrm>
            <a:off x="4559134" y="1440057"/>
            <a:ext cx="6937542" cy="46686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Metas y entregables del Data Science</a:t>
            </a:r>
          </a:p>
        </p:txBody>
      </p:sp>
    </p:spTree>
    <p:extLst>
      <p:ext uri="{BB962C8B-B14F-4D97-AF65-F5344CB8AC3E}">
        <p14:creationId xmlns:p14="http://schemas.microsoft.com/office/powerpoint/2010/main" val="179808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¿Cuál es la ciencia detrás del Data Science?</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285750" indent="-285750">
              <a:buFont typeface="Arial" panose="020B0604020202020204" pitchFamily="34" charset="0"/>
              <a:buChar char="•"/>
            </a:pPr>
            <a:r>
              <a:rPr lang="es-CL" dirty="0"/>
              <a:t>El proceso iterativo de ir intentando con uno o más algoritmos y validar el modelo propuesto.</a:t>
            </a:r>
          </a:p>
          <a:p>
            <a:pPr marL="285750" indent="-285750">
              <a:buFont typeface="Arial" panose="020B0604020202020204" pitchFamily="34" charset="0"/>
              <a:buChar char="•"/>
            </a:pPr>
            <a:endParaRPr lang="es-CL" sz="1400" dirty="0"/>
          </a:p>
          <a:p>
            <a:pPr marL="285750" indent="-285750">
              <a:buFont typeface="Arial" panose="020B0604020202020204" pitchFamily="34" charset="0"/>
              <a:buChar char="•"/>
            </a:pPr>
            <a:r>
              <a:rPr lang="es-CL" sz="1400" dirty="0"/>
              <a:t>Ir contrastando los resultados contra la realidad e ir adaptándose.</a:t>
            </a:r>
          </a:p>
        </p:txBody>
      </p:sp>
      <p:pic>
        <p:nvPicPr>
          <p:cNvPr id="6" name="Google Shape;145;p11" descr="Data science - Free education icons">
            <a:extLst>
              <a:ext uri="{FF2B5EF4-FFF2-40B4-BE49-F238E27FC236}">
                <a16:creationId xmlns:a16="http://schemas.microsoft.com/office/drawing/2014/main" id="{3568633C-9580-CF4C-A19A-A258194EC440}"/>
              </a:ext>
            </a:extLst>
          </p:cNvPr>
          <p:cNvPicPr preferRelativeResize="0"/>
          <p:nvPr/>
        </p:nvPicPr>
        <p:blipFill rotWithShape="1">
          <a:blip r:embed="rId2">
            <a:alphaModFix/>
          </a:blip>
          <a:srcRect/>
          <a:stretch/>
        </p:blipFill>
        <p:spPr>
          <a:xfrm>
            <a:off x="7616705" y="2134848"/>
            <a:ext cx="2924205" cy="2924205"/>
          </a:xfrm>
          <a:prstGeom prst="rect">
            <a:avLst/>
          </a:prstGeom>
          <a:noFill/>
          <a:ln>
            <a:noFill/>
          </a:ln>
        </p:spPr>
      </p:pic>
    </p:spTree>
    <p:extLst>
      <p:ext uri="{BB962C8B-B14F-4D97-AF65-F5344CB8AC3E}">
        <p14:creationId xmlns:p14="http://schemas.microsoft.com/office/powerpoint/2010/main" val="252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CL" dirty="0"/>
              <a:t>Lenguajes para Data Science</a:t>
            </a:r>
          </a:p>
        </p:txBody>
      </p:sp>
      <p:pic>
        <p:nvPicPr>
          <p:cNvPr id="7" name="Google Shape;124;p8">
            <a:extLst>
              <a:ext uri="{FF2B5EF4-FFF2-40B4-BE49-F238E27FC236}">
                <a16:creationId xmlns:a16="http://schemas.microsoft.com/office/drawing/2014/main" id="{91CFD271-3E11-2C47-A96C-FC20AAFA9DEF}"/>
              </a:ext>
            </a:extLst>
          </p:cNvPr>
          <p:cNvPicPr preferRelativeResize="0"/>
          <p:nvPr/>
        </p:nvPicPr>
        <p:blipFill rotWithShape="1">
          <a:blip r:embed="rId2">
            <a:alphaModFix/>
          </a:blip>
          <a:srcRect/>
          <a:stretch/>
        </p:blipFill>
        <p:spPr>
          <a:xfrm>
            <a:off x="4153763" y="717842"/>
            <a:ext cx="6696092" cy="5135562"/>
          </a:xfrm>
          <a:prstGeom prst="rect">
            <a:avLst/>
          </a:prstGeom>
          <a:noFill/>
          <a:ln>
            <a:noFill/>
          </a:ln>
        </p:spPr>
      </p:pic>
    </p:spTree>
    <p:extLst>
      <p:ext uri="{BB962C8B-B14F-4D97-AF65-F5344CB8AC3E}">
        <p14:creationId xmlns:p14="http://schemas.microsoft.com/office/powerpoint/2010/main" val="353962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ES" dirty="0"/>
              <a:t>El PROCESO DE DATA SCIENCE</a:t>
            </a:r>
            <a:endParaRPr lang="es-CL" dirty="0"/>
          </a:p>
        </p:txBody>
      </p:sp>
    </p:spTree>
    <p:extLst>
      <p:ext uri="{BB962C8B-B14F-4D97-AF65-F5344CB8AC3E}">
        <p14:creationId xmlns:p14="http://schemas.microsoft.com/office/powerpoint/2010/main" val="233544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Autofit/>
          </a:bodyPr>
          <a:lstStyle/>
          <a:p>
            <a:r>
              <a:rPr lang="es-CL" sz="2000" dirty="0"/>
              <a:t>Diferencias entre: Data Science, Inteligencia Artificial y Aprendizaje autónomo</a:t>
            </a:r>
          </a:p>
        </p:txBody>
      </p:sp>
      <p:graphicFrame>
        <p:nvGraphicFramePr>
          <p:cNvPr id="7" name="Diagrama 6">
            <a:extLst>
              <a:ext uri="{FF2B5EF4-FFF2-40B4-BE49-F238E27FC236}">
                <a16:creationId xmlns:a16="http://schemas.microsoft.com/office/drawing/2014/main" id="{D72C5033-0DA9-204C-BDDA-A33DBBC0A6CE}"/>
              </a:ext>
            </a:extLst>
          </p:cNvPr>
          <p:cNvGraphicFramePr/>
          <p:nvPr>
            <p:extLst>
              <p:ext uri="{D42A27DB-BD31-4B8C-83A1-F6EECF244321}">
                <p14:modId xmlns:p14="http://schemas.microsoft.com/office/powerpoint/2010/main" val="2027260442"/>
              </p:ext>
            </p:extLst>
          </p:nvPr>
        </p:nvGraphicFramePr>
        <p:xfrm>
          <a:off x="1" y="2425959"/>
          <a:ext cx="12191999" cy="3587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5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a:xfrm>
            <a:off x="1041044" y="3119438"/>
            <a:ext cx="3092417" cy="619124"/>
          </a:xfrm>
        </p:spPr>
        <p:txBody>
          <a:bodyPr>
            <a:noAutofit/>
          </a:bodyPr>
          <a:lstStyle/>
          <a:p>
            <a:r>
              <a:rPr lang="es-CL" sz="2000" dirty="0"/>
              <a:t>¿Cómo el Data Science está transformado los negocio?</a:t>
            </a:r>
          </a:p>
        </p:txBody>
      </p:sp>
      <p:graphicFrame>
        <p:nvGraphicFramePr>
          <p:cNvPr id="4" name="Diagrama 3">
            <a:extLst>
              <a:ext uri="{FF2B5EF4-FFF2-40B4-BE49-F238E27FC236}">
                <a16:creationId xmlns:a16="http://schemas.microsoft.com/office/drawing/2014/main" id="{27D54B08-0AE7-7343-9E0C-EC79693F445D}"/>
              </a:ext>
            </a:extLst>
          </p:cNvPr>
          <p:cNvGraphicFramePr/>
          <p:nvPr>
            <p:extLst>
              <p:ext uri="{D42A27DB-BD31-4B8C-83A1-F6EECF244321}">
                <p14:modId xmlns:p14="http://schemas.microsoft.com/office/powerpoint/2010/main" val="636696692"/>
              </p:ext>
            </p:extLst>
          </p:nvPr>
        </p:nvGraphicFramePr>
        <p:xfrm>
          <a:off x="3946849" y="1667026"/>
          <a:ext cx="7553324" cy="4143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áfico 5" descr="Target Audience con relleno sólido">
            <a:extLst>
              <a:ext uri="{FF2B5EF4-FFF2-40B4-BE49-F238E27FC236}">
                <a16:creationId xmlns:a16="http://schemas.microsoft.com/office/drawing/2014/main" id="{410178CD-8BC9-C343-8372-E5200EBD62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0737" y="1942599"/>
            <a:ext cx="501315" cy="501315"/>
          </a:xfrm>
          <a:prstGeom prst="rect">
            <a:avLst/>
          </a:prstGeom>
        </p:spPr>
      </p:pic>
      <p:pic>
        <p:nvPicPr>
          <p:cNvPr id="8" name="Gráfico 7" descr="Traffic light con relleno sólido">
            <a:extLst>
              <a:ext uri="{FF2B5EF4-FFF2-40B4-BE49-F238E27FC236}">
                <a16:creationId xmlns:a16="http://schemas.microsoft.com/office/drawing/2014/main" id="{930DCC21-487C-2649-8103-38C81B4934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43664" y="2719487"/>
            <a:ext cx="525379" cy="525379"/>
          </a:xfrm>
          <a:prstGeom prst="rect">
            <a:avLst/>
          </a:prstGeom>
        </p:spPr>
      </p:pic>
      <p:pic>
        <p:nvPicPr>
          <p:cNvPr id="10" name="Gráfico 9" descr="Doctor male con relleno sólido">
            <a:extLst>
              <a:ext uri="{FF2B5EF4-FFF2-40B4-BE49-F238E27FC236}">
                <a16:creationId xmlns:a16="http://schemas.microsoft.com/office/drawing/2014/main" id="{171A8C05-8BF3-3544-81CA-F247067839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59968" y="3479882"/>
            <a:ext cx="525378" cy="525378"/>
          </a:xfrm>
          <a:prstGeom prst="rect">
            <a:avLst/>
          </a:prstGeom>
        </p:spPr>
      </p:pic>
      <p:pic>
        <p:nvPicPr>
          <p:cNvPr id="12" name="Gráfico 11" descr="Blockchain contorno">
            <a:extLst>
              <a:ext uri="{FF2B5EF4-FFF2-40B4-BE49-F238E27FC236}">
                <a16:creationId xmlns:a16="http://schemas.microsoft.com/office/drawing/2014/main" id="{EABEA910-B15F-9B43-A51D-F7E1089B96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664" y="4240276"/>
            <a:ext cx="525378" cy="525378"/>
          </a:xfrm>
          <a:prstGeom prst="rect">
            <a:avLst/>
          </a:prstGeom>
        </p:spPr>
      </p:pic>
      <p:pic>
        <p:nvPicPr>
          <p:cNvPr id="14" name="Gráfico 13" descr="Raw Materials con relleno sólido">
            <a:extLst>
              <a:ext uri="{FF2B5EF4-FFF2-40B4-BE49-F238E27FC236}">
                <a16:creationId xmlns:a16="http://schemas.microsoft.com/office/drawing/2014/main" id="{8CBAFE6D-75F1-7348-8262-2E35E368A0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78705" y="5026040"/>
            <a:ext cx="525378" cy="525378"/>
          </a:xfrm>
          <a:prstGeom prst="rect">
            <a:avLst/>
          </a:prstGeom>
        </p:spPr>
      </p:pic>
    </p:spTree>
    <p:extLst>
      <p:ext uri="{BB962C8B-B14F-4D97-AF65-F5344CB8AC3E}">
        <p14:creationId xmlns:p14="http://schemas.microsoft.com/office/powerpoint/2010/main" val="424308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9D74E-E595-480B-8EC0-F7F3D922BCBD}"/>
              </a:ext>
            </a:extLst>
          </p:cNvPr>
          <p:cNvSpPr>
            <a:spLocks noGrp="1"/>
          </p:cNvSpPr>
          <p:nvPr>
            <p:ph type="ctrTitle"/>
          </p:nvPr>
        </p:nvSpPr>
        <p:spPr>
          <a:xfrm>
            <a:off x="695325" y="1376138"/>
            <a:ext cx="9177337" cy="619124"/>
          </a:xfrm>
          <a:prstGeom prst="rect">
            <a:avLst/>
          </a:prstGeom>
        </p:spPr>
        <p:txBody>
          <a:bodyPr/>
          <a:lstStyle/>
          <a:p>
            <a:pPr algn="l"/>
            <a:r>
              <a:rPr lang="es-CL" dirty="0"/>
              <a:t>Reglas de oro </a:t>
            </a:r>
          </a:p>
        </p:txBody>
      </p:sp>
      <p:sp>
        <p:nvSpPr>
          <p:cNvPr id="3" name="Marcador de texto 2">
            <a:extLst>
              <a:ext uri="{FF2B5EF4-FFF2-40B4-BE49-F238E27FC236}">
                <a16:creationId xmlns:a16="http://schemas.microsoft.com/office/drawing/2014/main" id="{8EDE5EB1-3E0C-7F4D-910C-E7173F85E6CE}"/>
              </a:ext>
            </a:extLst>
          </p:cNvPr>
          <p:cNvSpPr>
            <a:spLocks noGrp="1"/>
          </p:cNvSpPr>
          <p:nvPr>
            <p:ph type="body" sz="quarter" idx="11"/>
          </p:nvPr>
        </p:nvSpPr>
        <p:spPr/>
        <p:txBody>
          <a:bodyPr/>
          <a:lstStyle/>
          <a:p>
            <a:r>
              <a:rPr lang="es-ES_tradnl" dirty="0"/>
              <a:t>01</a:t>
            </a:r>
          </a:p>
        </p:txBody>
      </p:sp>
      <p:sp>
        <p:nvSpPr>
          <p:cNvPr id="4" name="Marcador de texto 3">
            <a:extLst>
              <a:ext uri="{FF2B5EF4-FFF2-40B4-BE49-F238E27FC236}">
                <a16:creationId xmlns:a16="http://schemas.microsoft.com/office/drawing/2014/main" id="{1E0227AE-3190-4943-AE44-1226EBA07F27}"/>
              </a:ext>
            </a:extLst>
          </p:cNvPr>
          <p:cNvSpPr>
            <a:spLocks noGrp="1"/>
          </p:cNvSpPr>
          <p:nvPr>
            <p:ph type="body" sz="quarter" idx="12"/>
          </p:nvPr>
        </p:nvSpPr>
        <p:spPr/>
        <p:txBody>
          <a:bodyPr/>
          <a:lstStyle/>
          <a:p>
            <a:r>
              <a:rPr lang="es-ES_tradnl" dirty="0"/>
              <a:t>¡Preguntar, preguntar, preguntar!</a:t>
            </a:r>
          </a:p>
        </p:txBody>
      </p:sp>
      <p:sp>
        <p:nvSpPr>
          <p:cNvPr id="5" name="Marcador de texto 4">
            <a:extLst>
              <a:ext uri="{FF2B5EF4-FFF2-40B4-BE49-F238E27FC236}">
                <a16:creationId xmlns:a16="http://schemas.microsoft.com/office/drawing/2014/main" id="{875F86BD-A57E-E44E-83C7-1C5BADCBCEDC}"/>
              </a:ext>
            </a:extLst>
          </p:cNvPr>
          <p:cNvSpPr>
            <a:spLocks noGrp="1"/>
          </p:cNvSpPr>
          <p:nvPr>
            <p:ph type="body" sz="quarter" idx="13"/>
          </p:nvPr>
        </p:nvSpPr>
        <p:spPr>
          <a:solidFill>
            <a:schemeClr val="accent3"/>
          </a:solidFill>
        </p:spPr>
        <p:txBody>
          <a:bodyPr/>
          <a:lstStyle/>
          <a:p>
            <a:r>
              <a:rPr lang="es-ES_tradnl" dirty="0"/>
              <a:t>03</a:t>
            </a:r>
          </a:p>
        </p:txBody>
      </p:sp>
      <p:sp>
        <p:nvSpPr>
          <p:cNvPr id="9" name="Marcador de texto 8">
            <a:extLst>
              <a:ext uri="{FF2B5EF4-FFF2-40B4-BE49-F238E27FC236}">
                <a16:creationId xmlns:a16="http://schemas.microsoft.com/office/drawing/2014/main" id="{24763F45-6E58-9547-83C6-862BA6F00518}"/>
              </a:ext>
            </a:extLst>
          </p:cNvPr>
          <p:cNvSpPr>
            <a:spLocks noGrp="1"/>
          </p:cNvSpPr>
          <p:nvPr>
            <p:ph type="body" sz="quarter" idx="14"/>
          </p:nvPr>
        </p:nvSpPr>
        <p:spPr/>
        <p:txBody>
          <a:bodyPr/>
          <a:lstStyle/>
          <a:p>
            <a:r>
              <a:rPr lang="es-ES_tradnl" dirty="0"/>
              <a:t>Procura mantener tu teléfono en silencio.</a:t>
            </a:r>
          </a:p>
        </p:txBody>
      </p:sp>
      <p:sp>
        <p:nvSpPr>
          <p:cNvPr id="14" name="Marcador de texto 13">
            <a:extLst>
              <a:ext uri="{FF2B5EF4-FFF2-40B4-BE49-F238E27FC236}">
                <a16:creationId xmlns:a16="http://schemas.microsoft.com/office/drawing/2014/main" id="{1C4786F9-86E9-9047-BF3D-C9FA18E8E865}"/>
              </a:ext>
            </a:extLst>
          </p:cNvPr>
          <p:cNvSpPr>
            <a:spLocks noGrp="1"/>
          </p:cNvSpPr>
          <p:nvPr>
            <p:ph type="body" sz="quarter" idx="19"/>
          </p:nvPr>
        </p:nvSpPr>
        <p:spPr/>
        <p:txBody>
          <a:bodyPr/>
          <a:lstStyle/>
          <a:p>
            <a:r>
              <a:rPr lang="es-ES_tradnl" dirty="0"/>
              <a:t>02</a:t>
            </a:r>
          </a:p>
        </p:txBody>
      </p:sp>
      <p:sp>
        <p:nvSpPr>
          <p:cNvPr id="15" name="Marcador de texto 14">
            <a:extLst>
              <a:ext uri="{FF2B5EF4-FFF2-40B4-BE49-F238E27FC236}">
                <a16:creationId xmlns:a16="http://schemas.microsoft.com/office/drawing/2014/main" id="{3BB75889-6B87-5D41-9382-275B480975A1}"/>
              </a:ext>
            </a:extLst>
          </p:cNvPr>
          <p:cNvSpPr>
            <a:spLocks noGrp="1"/>
          </p:cNvSpPr>
          <p:nvPr>
            <p:ph type="body" sz="quarter" idx="20"/>
          </p:nvPr>
        </p:nvSpPr>
        <p:spPr/>
        <p:txBody>
          <a:bodyPr/>
          <a:lstStyle/>
          <a:p>
            <a:r>
              <a:rPr lang="es-ES_tradnl" dirty="0"/>
              <a:t>Mantengamos un ambiente distendido, compartamos opiniones y experiencias</a:t>
            </a:r>
          </a:p>
        </p:txBody>
      </p:sp>
      <p:sp>
        <p:nvSpPr>
          <p:cNvPr id="16" name="Marcador de texto 15">
            <a:extLst>
              <a:ext uri="{FF2B5EF4-FFF2-40B4-BE49-F238E27FC236}">
                <a16:creationId xmlns:a16="http://schemas.microsoft.com/office/drawing/2014/main" id="{CE56BAB6-489E-074F-B670-91A10C234391}"/>
              </a:ext>
            </a:extLst>
          </p:cNvPr>
          <p:cNvSpPr>
            <a:spLocks noGrp="1"/>
          </p:cNvSpPr>
          <p:nvPr>
            <p:ph type="body" sz="quarter" idx="21"/>
          </p:nvPr>
        </p:nvSpPr>
        <p:spPr>
          <a:solidFill>
            <a:schemeClr val="accent6"/>
          </a:solidFill>
        </p:spPr>
        <p:txBody>
          <a:bodyPr/>
          <a:lstStyle/>
          <a:p>
            <a:r>
              <a:rPr lang="es-ES_tradnl" dirty="0"/>
              <a:t>04</a:t>
            </a:r>
          </a:p>
        </p:txBody>
      </p:sp>
      <p:sp>
        <p:nvSpPr>
          <p:cNvPr id="17" name="Marcador de texto 16">
            <a:extLst>
              <a:ext uri="{FF2B5EF4-FFF2-40B4-BE49-F238E27FC236}">
                <a16:creationId xmlns:a16="http://schemas.microsoft.com/office/drawing/2014/main" id="{C0E0E735-9BED-1B45-AB1A-ED7EE0269BB4}"/>
              </a:ext>
            </a:extLst>
          </p:cNvPr>
          <p:cNvSpPr>
            <a:spLocks noGrp="1"/>
          </p:cNvSpPr>
          <p:nvPr>
            <p:ph type="body" sz="quarter" idx="22"/>
          </p:nvPr>
        </p:nvSpPr>
        <p:spPr/>
        <p:txBody>
          <a:bodyPr/>
          <a:lstStyle/>
          <a:p>
            <a:r>
              <a:rPr lang="es-ES_tradnl" dirty="0"/>
              <a:t>No hay problemas con salir de clase para atender cualquier contingencia.</a:t>
            </a:r>
          </a:p>
        </p:txBody>
      </p:sp>
    </p:spTree>
    <p:extLst>
      <p:ext uri="{BB962C8B-B14F-4D97-AF65-F5344CB8AC3E}">
        <p14:creationId xmlns:p14="http://schemas.microsoft.com/office/powerpoint/2010/main" val="18972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Proceso del Data Science</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El proceso para la ejecución de proyecto de ciencia de datos es más </a:t>
            </a:r>
            <a:r>
              <a:rPr lang="es-CL" b="1" dirty="0">
                <a:solidFill>
                  <a:schemeClr val="accent1"/>
                </a:solidFill>
              </a:rPr>
              <a:t>iterativo</a:t>
            </a:r>
            <a:r>
              <a:rPr lang="es-CL" dirty="0"/>
              <a:t> que lineal. </a:t>
            </a:r>
          </a:p>
          <a:p>
            <a:r>
              <a:rPr lang="es-CL" dirty="0"/>
              <a:t>De todas maneras presentamos a continuación el flujo normal del ciclo de vida para un proyecto de modelamiento de datos:</a:t>
            </a:r>
          </a:p>
        </p:txBody>
      </p:sp>
      <p:graphicFrame>
        <p:nvGraphicFramePr>
          <p:cNvPr id="5" name="Diagrama 4">
            <a:extLst>
              <a:ext uri="{FF2B5EF4-FFF2-40B4-BE49-F238E27FC236}">
                <a16:creationId xmlns:a16="http://schemas.microsoft.com/office/drawing/2014/main" id="{77D09107-713A-3541-A70B-805F150A76F7}"/>
              </a:ext>
            </a:extLst>
          </p:cNvPr>
          <p:cNvGraphicFramePr/>
          <p:nvPr>
            <p:extLst>
              <p:ext uri="{D42A27DB-BD31-4B8C-83A1-F6EECF244321}">
                <p14:modId xmlns:p14="http://schemas.microsoft.com/office/powerpoint/2010/main" val="2893741124"/>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7250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Planificación</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Definición del proyecto y sus posibles resultados.</a:t>
            </a:r>
          </a:p>
          <a:p>
            <a:endParaRPr lang="es-CL" dirty="0"/>
          </a:p>
          <a:p>
            <a:r>
              <a:rPr lang="es-CL" i="1" dirty="0"/>
              <a:t>Tener el considerar la clara definición del alcance, los costos y el tiempos destinado para la ejecución de la iniciativa.</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528583122"/>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6675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Construcción del modelo de datos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Con frecuencia se utilizan se usan  variedad de bibliotecas de código abierto o herramientas en la base de datos para construir modelos de aprendizaje autónomo.</a:t>
            </a:r>
          </a:p>
          <a:p>
            <a:endParaRPr lang="es-CL" dirty="0"/>
          </a:p>
          <a:p>
            <a:r>
              <a:rPr lang="es-CL" dirty="0"/>
              <a:t>Es muy común que los usuarios necesiten </a:t>
            </a:r>
            <a:r>
              <a:rPr lang="es-CL" dirty="0" err="1"/>
              <a:t>API’s</a:t>
            </a:r>
            <a:r>
              <a:rPr lang="es-CL" dirty="0"/>
              <a:t> para que los ayuden con la ingestión de datos, las visualizaciones y la creación de perfiles de datos o la ingeniería de funciones.</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463005258"/>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533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Evaluar un modelo</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Los modelos de datos necesariamente deben tener un alto porcentaje de exactitud antes de poder implementarlos con confianza.</a:t>
            </a:r>
          </a:p>
          <a:p>
            <a:endParaRPr lang="es-CL" dirty="0"/>
          </a:p>
          <a:p>
            <a:r>
              <a:rPr lang="es-CL" dirty="0"/>
              <a:t>La evaluación de un modelo habitualmente genera un conjunto completo de métricas de evaluación y visualizaciones para medir el rendimiento del modelo frente a los datos nuevos, también a su vez para clasificarlos a los largo del tiempo con el objetivo de permitir un óptimo comportamiento en producción.</a:t>
            </a:r>
          </a:p>
          <a:p>
            <a:endParaRPr lang="es-CL" dirty="0"/>
          </a:p>
          <a:p>
            <a:r>
              <a:rPr lang="es-CL" b="1" dirty="0">
                <a:solidFill>
                  <a:schemeClr val="accent1"/>
                </a:solidFill>
              </a:rPr>
              <a:t>La evaluación del modelo va más allá del rendimiento en bruto para tener en cuenta el comportamiento de referencia esperado. </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330854830"/>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3400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Explicar los modelos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No siempre se logra explicar la mecánica interna de los resultados de los modelos de aprendizaje autónomo en términos humanos, pero esto es cada vez más importante. </a:t>
            </a:r>
          </a:p>
          <a:p>
            <a:endParaRPr lang="es-CL" dirty="0"/>
          </a:p>
          <a:p>
            <a:r>
              <a:rPr lang="es-CL" dirty="0"/>
              <a:t>Los </a:t>
            </a:r>
            <a:r>
              <a:rPr lang="es-CL" b="1" dirty="0">
                <a:solidFill>
                  <a:schemeClr val="accent1"/>
                </a:solidFill>
              </a:rPr>
              <a:t>Data </a:t>
            </a:r>
            <a:r>
              <a:rPr lang="es-CL" b="1" dirty="0" err="1">
                <a:solidFill>
                  <a:schemeClr val="accent1"/>
                </a:solidFill>
              </a:rPr>
              <a:t>Scientist</a:t>
            </a:r>
            <a:r>
              <a:rPr lang="es-CL" b="1" dirty="0">
                <a:solidFill>
                  <a:schemeClr val="accent1"/>
                </a:solidFill>
              </a:rPr>
              <a:t> </a:t>
            </a:r>
            <a:r>
              <a:rPr lang="es-CL" dirty="0"/>
              <a:t>desean recibir de manera automatizadas explicaciones automatizadas de la ponderación relativa y la importancia de los factores que intervienen en la generación de una predicción, junto con los detalles explicativas del modelo.</a:t>
            </a:r>
            <a:endParaRPr lang="es-CL" b="1" dirty="0">
              <a:solidFill>
                <a:schemeClr val="accent1"/>
              </a:solidFill>
            </a:endParaRP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3979689417"/>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741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a:bodyPr>
          <a:lstStyle/>
          <a:p>
            <a:r>
              <a:rPr lang="es-CL" dirty="0"/>
              <a:t>Implementar un modelo</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La definición del modelo de datos a utilizar es en sí es un proceso difícil y laborioso. </a:t>
            </a:r>
          </a:p>
          <a:p>
            <a:r>
              <a:rPr lang="es-CL" b="1" dirty="0">
                <a:solidFill>
                  <a:schemeClr val="accent1"/>
                </a:solidFill>
              </a:rPr>
              <a:t>Para poner en producción un modelo analítico se debe considera como un sistema. Evaluar las distintas aristas como la calidad ingesta, comunicaciones con datos, escalabilidad, procesos de mejora continua del modelo.</a:t>
            </a: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1688875139"/>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678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A2A65C-F191-1543-9854-9FDE4FE84E4F}"/>
              </a:ext>
            </a:extLst>
          </p:cNvPr>
          <p:cNvSpPr>
            <a:spLocks noGrp="1"/>
          </p:cNvSpPr>
          <p:nvPr>
            <p:ph type="ctrTitle"/>
          </p:nvPr>
        </p:nvSpPr>
        <p:spPr/>
        <p:txBody>
          <a:bodyPr>
            <a:normAutofit fontScale="90000"/>
          </a:bodyPr>
          <a:lstStyle/>
          <a:p>
            <a:r>
              <a:rPr lang="es-CL" dirty="0"/>
              <a:t>Monitoreo de los modelos</a:t>
            </a:r>
          </a:p>
        </p:txBody>
      </p:sp>
      <p:sp>
        <p:nvSpPr>
          <p:cNvPr id="4" name="Marcador de texto 3">
            <a:extLst>
              <a:ext uri="{FF2B5EF4-FFF2-40B4-BE49-F238E27FC236}">
                <a16:creationId xmlns:a16="http://schemas.microsoft.com/office/drawing/2014/main" id="{82B63B89-795F-DE42-9D65-8B3EAA81A1CB}"/>
              </a:ext>
            </a:extLst>
          </p:cNvPr>
          <p:cNvSpPr>
            <a:spLocks noGrp="1"/>
          </p:cNvSpPr>
          <p:nvPr>
            <p:ph type="body" idx="10"/>
          </p:nvPr>
        </p:nvSpPr>
        <p:spPr/>
        <p:txBody>
          <a:bodyPr anchor="ctr"/>
          <a:lstStyle/>
          <a:p>
            <a:r>
              <a:rPr lang="es-CL" dirty="0"/>
              <a:t>Los modelos deben siempre mantenerse bajo un monitoreo después de la implementación para garantizar que funcionen correctamente. </a:t>
            </a:r>
          </a:p>
          <a:p>
            <a:endParaRPr lang="es-CL" dirty="0"/>
          </a:p>
          <a:p>
            <a:r>
              <a:rPr lang="es-CL" dirty="0"/>
              <a:t>Con el paso del tiempo los datos con los que se entrenó el modelo pueden quedar obsoletos. Un muy ejemplo de esto es la detección de fraudes donde los delincuentes encuentran siempre nuevas formas de vulnerar la cuentas bancarias.</a:t>
            </a:r>
            <a:endParaRPr lang="es-CL" b="1" dirty="0">
              <a:solidFill>
                <a:schemeClr val="accent1"/>
              </a:solidFill>
            </a:endParaRPr>
          </a:p>
        </p:txBody>
      </p:sp>
      <p:graphicFrame>
        <p:nvGraphicFramePr>
          <p:cNvPr id="6" name="Diagrama 5">
            <a:extLst>
              <a:ext uri="{FF2B5EF4-FFF2-40B4-BE49-F238E27FC236}">
                <a16:creationId xmlns:a16="http://schemas.microsoft.com/office/drawing/2014/main" id="{E7C54D60-C942-DF4A-B0E7-EFF4163FEE14}"/>
              </a:ext>
            </a:extLst>
          </p:cNvPr>
          <p:cNvGraphicFramePr/>
          <p:nvPr>
            <p:extLst>
              <p:ext uri="{D42A27DB-BD31-4B8C-83A1-F6EECF244321}">
                <p14:modId xmlns:p14="http://schemas.microsoft.com/office/powerpoint/2010/main" val="2415913901"/>
              </p:ext>
            </p:extLst>
          </p:nvPr>
        </p:nvGraphicFramePr>
        <p:xfrm>
          <a:off x="4615705" y="1500523"/>
          <a:ext cx="6161152" cy="435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8356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6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18">
            <a:extLst>
              <a:ext uri="{FF2B5EF4-FFF2-40B4-BE49-F238E27FC236}">
                <a16:creationId xmlns:a16="http://schemas.microsoft.com/office/drawing/2014/main" id="{EC482F40-E311-DF43-BA91-D78569258A4A}"/>
              </a:ext>
            </a:extLst>
          </p:cNvPr>
          <p:cNvSpPr>
            <a:spLocks noGrp="1"/>
          </p:cNvSpPr>
          <p:nvPr>
            <p:ph type="body" sz="quarter" idx="11"/>
          </p:nvPr>
        </p:nvSpPr>
        <p:spPr>
          <a:xfrm>
            <a:off x="695325" y="1995784"/>
            <a:ext cx="1147764" cy="895931"/>
          </a:xfrm>
        </p:spPr>
        <p:txBody>
          <a:bodyPr/>
          <a:lstStyle/>
          <a:p>
            <a:r>
              <a:rPr lang="es-ES_tradnl" dirty="0"/>
              <a:t>01</a:t>
            </a:r>
          </a:p>
        </p:txBody>
      </p:sp>
      <p:sp>
        <p:nvSpPr>
          <p:cNvPr id="20" name="Marcador de texto 19">
            <a:extLst>
              <a:ext uri="{FF2B5EF4-FFF2-40B4-BE49-F238E27FC236}">
                <a16:creationId xmlns:a16="http://schemas.microsoft.com/office/drawing/2014/main" id="{BD0C8319-BB83-E541-B7DF-20905BEBF5D7}"/>
              </a:ext>
            </a:extLst>
          </p:cNvPr>
          <p:cNvSpPr>
            <a:spLocks noGrp="1"/>
          </p:cNvSpPr>
          <p:nvPr>
            <p:ph type="body" sz="quarter" idx="12"/>
          </p:nvPr>
        </p:nvSpPr>
        <p:spPr>
          <a:xfrm>
            <a:off x="1843089" y="1995262"/>
            <a:ext cx="9653585" cy="894070"/>
          </a:xfrm>
        </p:spPr>
        <p:txBody>
          <a:bodyPr/>
          <a:lstStyle/>
          <a:p>
            <a:pPr fontAlgn="base"/>
            <a:r>
              <a:rPr lang="es-CL" sz="2400" dirty="0"/>
              <a:t>Data Science</a:t>
            </a:r>
          </a:p>
        </p:txBody>
      </p:sp>
      <p:sp>
        <p:nvSpPr>
          <p:cNvPr id="29" name="Título 1">
            <a:extLst>
              <a:ext uri="{FF2B5EF4-FFF2-40B4-BE49-F238E27FC236}">
                <a16:creationId xmlns:a16="http://schemas.microsoft.com/office/drawing/2014/main" id="{A1E96F1F-1463-1B4F-B8C2-7806423CACB2}"/>
              </a:ext>
            </a:extLst>
          </p:cNvPr>
          <p:cNvSpPr txBox="1">
            <a:spLocks/>
          </p:cNvSpPr>
          <p:nvPr/>
        </p:nvSpPr>
        <p:spPr>
          <a:xfrm>
            <a:off x="695324" y="1376138"/>
            <a:ext cx="10801350" cy="619124"/>
          </a:xfrm>
          <a:prstGeom prst="rect">
            <a:avLst/>
          </a:prstGeom>
        </p:spPr>
        <p:txBody>
          <a:bodyPr lIns="0" tIns="0" rIns="0" bIns="0" anchor="t" anchorCtr="0">
            <a:normAutofit/>
          </a:bodyPr>
          <a:lstStyle>
            <a:lvl1pPr algn="l" defTabSz="914400" rtl="0" eaLnBrk="1" latinLnBrk="0" hangingPunct="1">
              <a:lnSpc>
                <a:spcPts val="2600"/>
              </a:lnSpc>
              <a:spcBef>
                <a:spcPct val="0"/>
              </a:spcBef>
              <a:buNone/>
              <a:defRPr sz="2400" b="1" kern="1200">
                <a:solidFill>
                  <a:schemeClr val="accent1"/>
                </a:solidFill>
                <a:latin typeface="+mj-lt"/>
                <a:ea typeface="+mj-ea"/>
                <a:cs typeface="+mj-cs"/>
              </a:defRPr>
            </a:lvl1pPr>
          </a:lstStyle>
          <a:p>
            <a:r>
              <a:rPr lang="es-CL" dirty="0"/>
              <a:t>Contenidos de la clase</a:t>
            </a:r>
          </a:p>
        </p:txBody>
      </p:sp>
      <p:sp>
        <p:nvSpPr>
          <p:cNvPr id="3" name="Marcador de texto 2">
            <a:extLst>
              <a:ext uri="{FF2B5EF4-FFF2-40B4-BE49-F238E27FC236}">
                <a16:creationId xmlns:a16="http://schemas.microsoft.com/office/drawing/2014/main" id="{64280F63-AF24-0345-8A1A-3C3176C4B000}"/>
              </a:ext>
            </a:extLst>
          </p:cNvPr>
          <p:cNvSpPr>
            <a:spLocks noGrp="1"/>
          </p:cNvSpPr>
          <p:nvPr>
            <p:ph type="body" sz="quarter" idx="14"/>
          </p:nvPr>
        </p:nvSpPr>
        <p:spPr>
          <a:xfrm>
            <a:off x="2990852" y="3161768"/>
            <a:ext cx="5676899" cy="671728"/>
          </a:xfrm>
        </p:spPr>
        <p:txBody>
          <a:bodyPr/>
          <a:lstStyle/>
          <a:p>
            <a:r>
              <a:rPr lang="pt-BR" dirty="0"/>
              <a:t>Tecnologías de Data Science dentro de Big Data</a:t>
            </a:r>
          </a:p>
        </p:txBody>
      </p:sp>
      <p:sp>
        <p:nvSpPr>
          <p:cNvPr id="5" name="Marcador de texto 4">
            <a:extLst>
              <a:ext uri="{FF2B5EF4-FFF2-40B4-BE49-F238E27FC236}">
                <a16:creationId xmlns:a16="http://schemas.microsoft.com/office/drawing/2014/main" id="{95DB914F-CD9B-7E45-B092-BAEDCBFC6BFA}"/>
              </a:ext>
            </a:extLst>
          </p:cNvPr>
          <p:cNvSpPr>
            <a:spLocks noGrp="1"/>
          </p:cNvSpPr>
          <p:nvPr>
            <p:ph type="body" sz="quarter" idx="13"/>
          </p:nvPr>
        </p:nvSpPr>
        <p:spPr>
          <a:xfrm>
            <a:off x="1862138" y="3205787"/>
            <a:ext cx="1147764" cy="520401"/>
          </a:xfrm>
        </p:spPr>
        <p:txBody>
          <a:bodyPr/>
          <a:lstStyle/>
          <a:p>
            <a:r>
              <a:rPr lang="es-CL" dirty="0"/>
              <a:t>1.1</a:t>
            </a:r>
          </a:p>
        </p:txBody>
      </p:sp>
      <p:sp>
        <p:nvSpPr>
          <p:cNvPr id="7" name="Marcador de texto 6">
            <a:extLst>
              <a:ext uri="{FF2B5EF4-FFF2-40B4-BE49-F238E27FC236}">
                <a16:creationId xmlns:a16="http://schemas.microsoft.com/office/drawing/2014/main" id="{1F0794F3-94C7-4042-B3B0-98BC868D79CF}"/>
              </a:ext>
            </a:extLst>
          </p:cNvPr>
          <p:cNvSpPr>
            <a:spLocks noGrp="1"/>
          </p:cNvSpPr>
          <p:nvPr>
            <p:ph type="body" sz="quarter" idx="16"/>
          </p:nvPr>
        </p:nvSpPr>
        <p:spPr>
          <a:xfrm>
            <a:off x="3009902" y="3726188"/>
            <a:ext cx="5676899" cy="671728"/>
          </a:xfrm>
        </p:spPr>
        <p:txBody>
          <a:bodyPr/>
          <a:lstStyle/>
          <a:p>
            <a:r>
              <a:rPr lang="es-CL" dirty="0"/>
              <a:t>Ejemplos</a:t>
            </a:r>
          </a:p>
        </p:txBody>
      </p:sp>
      <p:sp>
        <p:nvSpPr>
          <p:cNvPr id="9" name="Marcador de texto 8">
            <a:extLst>
              <a:ext uri="{FF2B5EF4-FFF2-40B4-BE49-F238E27FC236}">
                <a16:creationId xmlns:a16="http://schemas.microsoft.com/office/drawing/2014/main" id="{49051180-66DA-8942-94AC-4AB4A315B931}"/>
              </a:ext>
            </a:extLst>
          </p:cNvPr>
          <p:cNvSpPr>
            <a:spLocks noGrp="1"/>
          </p:cNvSpPr>
          <p:nvPr>
            <p:ph type="body" sz="quarter" idx="15"/>
          </p:nvPr>
        </p:nvSpPr>
        <p:spPr>
          <a:xfrm>
            <a:off x="1862138" y="3800019"/>
            <a:ext cx="1147764" cy="520402"/>
          </a:xfrm>
        </p:spPr>
        <p:txBody>
          <a:bodyPr/>
          <a:lstStyle/>
          <a:p>
            <a:r>
              <a:rPr lang="es-CL" dirty="0"/>
              <a:t>1.2</a:t>
            </a:r>
          </a:p>
        </p:txBody>
      </p:sp>
    </p:spTree>
    <p:extLst>
      <p:ext uri="{BB962C8B-B14F-4D97-AF65-F5344CB8AC3E}">
        <p14:creationId xmlns:p14="http://schemas.microsoft.com/office/powerpoint/2010/main" val="6061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a:extLst>
              <a:ext uri="{FF2B5EF4-FFF2-40B4-BE49-F238E27FC236}">
                <a16:creationId xmlns:a16="http://schemas.microsoft.com/office/drawing/2014/main" id="{22FD012F-187F-1641-BBFC-C13004F078B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935" b="15935"/>
          <a:stretch>
            <a:fillRect/>
          </a:stretch>
        </p:blipFill>
        <p:spPr/>
      </p:pic>
      <p:sp>
        <p:nvSpPr>
          <p:cNvPr id="3" name="Marcador de texto 2">
            <a:extLst>
              <a:ext uri="{FF2B5EF4-FFF2-40B4-BE49-F238E27FC236}">
                <a16:creationId xmlns:a16="http://schemas.microsoft.com/office/drawing/2014/main" id="{FEA526F3-9F92-1343-BC2A-3A56577D09D4}"/>
              </a:ext>
            </a:extLst>
          </p:cNvPr>
          <p:cNvSpPr>
            <a:spLocks noGrp="1"/>
          </p:cNvSpPr>
          <p:nvPr>
            <p:ph type="body" sz="quarter" idx="10"/>
          </p:nvPr>
        </p:nvSpPr>
        <p:spPr/>
        <p:txBody>
          <a:bodyPr/>
          <a:lstStyle/>
          <a:p>
            <a:r>
              <a:rPr lang="es-ES" dirty="0"/>
              <a:t>DATA SCIENCE DENTRO DE PLATAFORMAS BIG DATA</a:t>
            </a:r>
            <a:endParaRPr lang="es-CL" dirty="0"/>
          </a:p>
        </p:txBody>
      </p:sp>
    </p:spTree>
    <p:extLst>
      <p:ext uri="{BB962C8B-B14F-4D97-AF65-F5344CB8AC3E}">
        <p14:creationId xmlns:p14="http://schemas.microsoft.com/office/powerpoint/2010/main" val="18422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8;p7" descr="Resultado de imagen para data science">
            <a:extLst>
              <a:ext uri="{FF2B5EF4-FFF2-40B4-BE49-F238E27FC236}">
                <a16:creationId xmlns:a16="http://schemas.microsoft.com/office/drawing/2014/main" id="{6E5513DA-97CA-804B-8059-ABA66EE775BF}"/>
              </a:ext>
            </a:extLst>
          </p:cNvPr>
          <p:cNvPicPr preferRelativeResize="0"/>
          <p:nvPr/>
        </p:nvPicPr>
        <p:blipFill rotWithShape="1">
          <a:blip r:embed="rId2">
            <a:alphaModFix/>
          </a:blip>
          <a:srcRect/>
          <a:stretch/>
        </p:blipFill>
        <p:spPr>
          <a:xfrm>
            <a:off x="5060884" y="1130453"/>
            <a:ext cx="7710195" cy="4597094"/>
          </a:xfrm>
          <a:prstGeom prst="rect">
            <a:avLst/>
          </a:prstGeom>
          <a:noFill/>
          <a:ln>
            <a:noFill/>
          </a:ln>
        </p:spPr>
      </p:pic>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CL" dirty="0"/>
              <a:t>Consulta</a:t>
            </a:r>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457200" lvl="0" indent="-342900" algn="just" rtl="0">
              <a:lnSpc>
                <a:spcPct val="100000"/>
              </a:lnSpc>
              <a:spcBef>
                <a:spcPts val="360"/>
              </a:spcBef>
              <a:spcAft>
                <a:spcPts val="0"/>
              </a:spcAft>
              <a:buSzPts val="1800"/>
              <a:buChar char="•"/>
            </a:pPr>
            <a:r>
              <a:rPr lang="es-MX" sz="2800" dirty="0"/>
              <a:t>¿Qué ventajas y desventajas observa de usar un enfoque en la nube para hacer Machine </a:t>
            </a:r>
            <a:r>
              <a:rPr lang="es-MX" sz="2800" dirty="0" err="1"/>
              <a:t>Learning</a:t>
            </a:r>
            <a:r>
              <a:rPr lang="es-MX" sz="2800" dirty="0"/>
              <a:t> y Data </a:t>
            </a:r>
            <a:r>
              <a:rPr lang="es-MX" sz="2800" dirty="0" err="1"/>
              <a:t>Science</a:t>
            </a:r>
            <a:r>
              <a:rPr lang="es-MX" sz="2800" dirty="0"/>
              <a:t>?</a:t>
            </a:r>
          </a:p>
        </p:txBody>
      </p:sp>
    </p:spTree>
    <p:extLst>
      <p:ext uri="{BB962C8B-B14F-4D97-AF65-F5344CB8AC3E}">
        <p14:creationId xmlns:p14="http://schemas.microsoft.com/office/powerpoint/2010/main" val="273232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fontScale="90000"/>
          </a:bodyPr>
          <a:lstStyle/>
          <a:p>
            <a:r>
              <a:rPr lang="es-ES" dirty="0"/>
              <a:t>Machine </a:t>
            </a:r>
            <a:r>
              <a:rPr lang="es-ES" dirty="0" err="1"/>
              <a:t>Learning</a:t>
            </a:r>
            <a:r>
              <a:rPr lang="es-ES" dirty="0"/>
              <a:t> dentro de Hadoop</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1600" dirty="0"/>
              <a:t>Apache </a:t>
            </a:r>
            <a:r>
              <a:rPr lang="es-MX" sz="1600" dirty="0" err="1"/>
              <a:t>Mahout</a:t>
            </a:r>
            <a:r>
              <a:rPr lang="es-MX" sz="1600" dirty="0"/>
              <a:t> es un proyecto para producir implementaciones gratuitas de algoritmos de aprendizaje automático distribuidos o escalables enfocados principalmente en álgebra lineal.</a:t>
            </a:r>
          </a:p>
        </p:txBody>
      </p:sp>
      <p:grpSp>
        <p:nvGrpSpPr>
          <p:cNvPr id="6" name="Grupo 5">
            <a:extLst>
              <a:ext uri="{FF2B5EF4-FFF2-40B4-BE49-F238E27FC236}">
                <a16:creationId xmlns:a16="http://schemas.microsoft.com/office/drawing/2014/main" id="{BD833030-CD14-5253-C4A4-D4B4AFEC79DD}"/>
              </a:ext>
            </a:extLst>
          </p:cNvPr>
          <p:cNvGrpSpPr/>
          <p:nvPr/>
        </p:nvGrpSpPr>
        <p:grpSpPr>
          <a:xfrm>
            <a:off x="7470218" y="2678906"/>
            <a:ext cx="3305685" cy="1383132"/>
            <a:chOff x="5312944" y="4974943"/>
            <a:chExt cx="3305685" cy="1383132"/>
          </a:xfrm>
        </p:grpSpPr>
        <p:pic>
          <p:nvPicPr>
            <p:cNvPr id="7" name="Google Shape;126;p4" descr="Resultado de imagen para mahout hadoop">
              <a:extLst>
                <a:ext uri="{FF2B5EF4-FFF2-40B4-BE49-F238E27FC236}">
                  <a16:creationId xmlns:a16="http://schemas.microsoft.com/office/drawing/2014/main" id="{8F852C73-95A0-871A-1E23-4DE6FDD7052F}"/>
                </a:ext>
              </a:extLst>
            </p:cNvPr>
            <p:cNvPicPr preferRelativeResize="0"/>
            <p:nvPr/>
          </p:nvPicPr>
          <p:blipFill rotWithShape="1">
            <a:blip r:embed="rId2">
              <a:alphaModFix/>
            </a:blip>
            <a:srcRect l="64129" t="40623" r="9829" b="40057"/>
            <a:stretch/>
          </p:blipFill>
          <p:spPr>
            <a:xfrm>
              <a:off x="7389091" y="5514109"/>
              <a:ext cx="942110" cy="304800"/>
            </a:xfrm>
            <a:prstGeom prst="rect">
              <a:avLst/>
            </a:prstGeom>
            <a:noFill/>
            <a:ln>
              <a:noFill/>
            </a:ln>
          </p:spPr>
        </p:pic>
        <p:pic>
          <p:nvPicPr>
            <p:cNvPr id="8" name="Imagen 7">
              <a:extLst>
                <a:ext uri="{FF2B5EF4-FFF2-40B4-BE49-F238E27FC236}">
                  <a16:creationId xmlns:a16="http://schemas.microsoft.com/office/drawing/2014/main" id="{DE7220DF-93C4-7AB1-382A-148345430005}"/>
                </a:ext>
              </a:extLst>
            </p:cNvPr>
            <p:cNvPicPr>
              <a:picLocks noChangeAspect="1"/>
            </p:cNvPicPr>
            <p:nvPr/>
          </p:nvPicPr>
          <p:blipFill>
            <a:blip r:embed="rId3"/>
            <a:stretch>
              <a:fillRect/>
            </a:stretch>
          </p:blipFill>
          <p:spPr>
            <a:xfrm>
              <a:off x="5312944" y="4974943"/>
              <a:ext cx="3305685" cy="1383132"/>
            </a:xfrm>
            <a:prstGeom prst="rect">
              <a:avLst/>
            </a:prstGeom>
          </p:spPr>
        </p:pic>
      </p:grpSp>
    </p:spTree>
    <p:extLst>
      <p:ext uri="{BB962C8B-B14F-4D97-AF65-F5344CB8AC3E}">
        <p14:creationId xmlns:p14="http://schemas.microsoft.com/office/powerpoint/2010/main" val="402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ES" dirty="0" err="1"/>
              <a:t>Spark</a:t>
            </a:r>
            <a:r>
              <a:rPr lang="es-ES" dirty="0"/>
              <a:t> </a:t>
            </a:r>
            <a:r>
              <a:rPr lang="es-ES" dirty="0" err="1"/>
              <a:t>MLlib</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1800" dirty="0" err="1"/>
              <a:t>Spark</a:t>
            </a:r>
            <a:r>
              <a:rPr lang="es-MX" sz="1800" dirty="0"/>
              <a:t> </a:t>
            </a:r>
            <a:r>
              <a:rPr lang="es-MX" sz="1800" dirty="0" err="1"/>
              <a:t>MLlib</a:t>
            </a:r>
            <a:r>
              <a:rPr lang="es-MX" sz="1800" dirty="0"/>
              <a:t> aporta algoritmos tanto de aprendizaje supervisado como no supervisado que ofrecen soluciones a las técnicas más utilizadas en el mundo del </a:t>
            </a:r>
            <a:r>
              <a:rPr lang="es-MX" sz="1800" i="1" dirty="0"/>
              <a:t>Machine </a:t>
            </a:r>
            <a:r>
              <a:rPr lang="es-MX" sz="1800" i="1" dirty="0" err="1"/>
              <a:t>Learning</a:t>
            </a:r>
            <a:r>
              <a:rPr lang="es-MX" sz="1800" i="1" dirty="0"/>
              <a:t>, </a:t>
            </a:r>
            <a:r>
              <a:rPr lang="es-MX" sz="1800" dirty="0"/>
              <a:t>como</a:t>
            </a:r>
            <a:r>
              <a:rPr lang="es-MX" sz="1800" i="1" dirty="0"/>
              <a:t> </a:t>
            </a:r>
            <a:r>
              <a:rPr lang="es-MX" sz="1800" i="1" dirty="0" err="1"/>
              <a:t>Clustering</a:t>
            </a:r>
            <a:r>
              <a:rPr lang="es-MX" sz="1800" i="1" dirty="0"/>
              <a:t>, Clasificación, etc.</a:t>
            </a:r>
            <a:endParaRPr lang="es-MX" sz="1800" b="1" u="sng" dirty="0"/>
          </a:p>
        </p:txBody>
      </p:sp>
      <p:pic>
        <p:nvPicPr>
          <p:cNvPr id="6" name="Google Shape;136;p5" descr="Resultado de imagen para spark mllib">
            <a:extLst>
              <a:ext uri="{FF2B5EF4-FFF2-40B4-BE49-F238E27FC236}">
                <a16:creationId xmlns:a16="http://schemas.microsoft.com/office/drawing/2014/main" id="{DEAFC272-55A6-C781-DB55-35CF8D8047C5}"/>
              </a:ext>
            </a:extLst>
          </p:cNvPr>
          <p:cNvPicPr preferRelativeResize="0"/>
          <p:nvPr/>
        </p:nvPicPr>
        <p:blipFill rotWithShape="1">
          <a:blip r:embed="rId2">
            <a:alphaModFix/>
          </a:blip>
          <a:srcRect/>
          <a:stretch/>
        </p:blipFill>
        <p:spPr>
          <a:xfrm>
            <a:off x="7420057" y="3190168"/>
            <a:ext cx="2997007" cy="1070285"/>
          </a:xfrm>
          <a:prstGeom prst="rect">
            <a:avLst/>
          </a:prstGeom>
          <a:noFill/>
          <a:ln>
            <a:noFill/>
          </a:ln>
        </p:spPr>
      </p:pic>
    </p:spTree>
    <p:extLst>
      <p:ext uri="{BB962C8B-B14F-4D97-AF65-F5344CB8AC3E}">
        <p14:creationId xmlns:p14="http://schemas.microsoft.com/office/powerpoint/2010/main" val="5997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ES" dirty="0" err="1"/>
              <a:t>SparkR</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3200" dirty="0"/>
              <a:t>Es un paquete R que permite ejecutar sentencias sobre un clúster de </a:t>
            </a:r>
            <a:r>
              <a:rPr lang="es-MX" sz="3200" dirty="0" err="1"/>
              <a:t>Spark</a:t>
            </a:r>
            <a:endParaRPr lang="es-MX" sz="3200" b="1" u="sng" dirty="0"/>
          </a:p>
        </p:txBody>
      </p:sp>
      <p:pic>
        <p:nvPicPr>
          <p:cNvPr id="5" name="Google Shape;136;p5" descr="Resultado de imagen para spark mllib">
            <a:extLst>
              <a:ext uri="{FF2B5EF4-FFF2-40B4-BE49-F238E27FC236}">
                <a16:creationId xmlns:a16="http://schemas.microsoft.com/office/drawing/2014/main" id="{DD21E5CE-822C-715C-C0DF-5949EAC8DEA9}"/>
              </a:ext>
            </a:extLst>
          </p:cNvPr>
          <p:cNvPicPr preferRelativeResize="0"/>
          <p:nvPr/>
        </p:nvPicPr>
        <p:blipFill rotWithShape="1">
          <a:blip r:embed="rId2">
            <a:alphaModFix/>
          </a:blip>
          <a:srcRect r="36132"/>
          <a:stretch/>
        </p:blipFill>
        <p:spPr>
          <a:xfrm>
            <a:off x="8574826" y="2979438"/>
            <a:ext cx="1914140" cy="1070285"/>
          </a:xfrm>
          <a:prstGeom prst="rect">
            <a:avLst/>
          </a:prstGeom>
          <a:noFill/>
          <a:ln>
            <a:noFill/>
          </a:ln>
        </p:spPr>
      </p:pic>
      <p:pic>
        <p:nvPicPr>
          <p:cNvPr id="7" name="Imagen 6">
            <a:extLst>
              <a:ext uri="{FF2B5EF4-FFF2-40B4-BE49-F238E27FC236}">
                <a16:creationId xmlns:a16="http://schemas.microsoft.com/office/drawing/2014/main" id="{73476A4F-057B-C54A-91DA-6EF6FAF28C3E}"/>
              </a:ext>
            </a:extLst>
          </p:cNvPr>
          <p:cNvPicPr>
            <a:picLocks noChangeAspect="1"/>
          </p:cNvPicPr>
          <p:nvPr/>
        </p:nvPicPr>
        <p:blipFill>
          <a:blip r:embed="rId3"/>
          <a:stretch>
            <a:fillRect/>
          </a:stretch>
        </p:blipFill>
        <p:spPr>
          <a:xfrm>
            <a:off x="6854457" y="2906723"/>
            <a:ext cx="2032000" cy="1143000"/>
          </a:xfrm>
          <a:prstGeom prst="rect">
            <a:avLst/>
          </a:prstGeom>
        </p:spPr>
      </p:pic>
    </p:spTree>
    <p:extLst>
      <p:ext uri="{BB962C8B-B14F-4D97-AF65-F5344CB8AC3E}">
        <p14:creationId xmlns:p14="http://schemas.microsoft.com/office/powerpoint/2010/main" val="39590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A10E7-5C20-E747-A559-5423C4D8FBF6}"/>
              </a:ext>
            </a:extLst>
          </p:cNvPr>
          <p:cNvSpPr>
            <a:spLocks noGrp="1"/>
          </p:cNvSpPr>
          <p:nvPr>
            <p:ph type="ctrTitle"/>
          </p:nvPr>
        </p:nvSpPr>
        <p:spPr/>
        <p:txBody>
          <a:bodyPr>
            <a:normAutofit/>
          </a:bodyPr>
          <a:lstStyle/>
          <a:p>
            <a:r>
              <a:rPr lang="es-ES" dirty="0" err="1"/>
              <a:t>Dask</a:t>
            </a:r>
            <a:endParaRPr lang="es-CL" dirty="0"/>
          </a:p>
        </p:txBody>
      </p:sp>
      <p:sp>
        <p:nvSpPr>
          <p:cNvPr id="4" name="Marcador de texto 3">
            <a:extLst>
              <a:ext uri="{FF2B5EF4-FFF2-40B4-BE49-F238E27FC236}">
                <a16:creationId xmlns:a16="http://schemas.microsoft.com/office/drawing/2014/main" id="{2454A0A0-17E4-284F-9271-F060F9EB61A7}"/>
              </a:ext>
            </a:extLst>
          </p:cNvPr>
          <p:cNvSpPr>
            <a:spLocks noGrp="1"/>
          </p:cNvSpPr>
          <p:nvPr>
            <p:ph type="body" idx="10"/>
          </p:nvPr>
        </p:nvSpPr>
        <p:spPr/>
        <p:txBody>
          <a:bodyPr anchor="ctr"/>
          <a:lstStyle/>
          <a:p>
            <a:pPr marL="114300" lvl="0" algn="just" rtl="0">
              <a:lnSpc>
                <a:spcPct val="100000"/>
              </a:lnSpc>
              <a:spcBef>
                <a:spcPts val="360"/>
              </a:spcBef>
              <a:spcAft>
                <a:spcPts val="0"/>
              </a:spcAft>
              <a:buSzPts val="1800"/>
            </a:pPr>
            <a:r>
              <a:rPr lang="es-MX" sz="3200" dirty="0"/>
              <a:t>Una librería en Python que permite hacer ejecución paralela para hacer </a:t>
            </a:r>
            <a:r>
              <a:rPr lang="es-MX" sz="3200" dirty="0" err="1"/>
              <a:t>analytics</a:t>
            </a:r>
            <a:r>
              <a:rPr lang="es-MX" sz="3200" dirty="0"/>
              <a:t>.</a:t>
            </a:r>
            <a:endParaRPr lang="es-MX" sz="3200" b="1" u="sng" dirty="0"/>
          </a:p>
        </p:txBody>
      </p:sp>
      <p:pic>
        <p:nvPicPr>
          <p:cNvPr id="6" name="Google Shape;155;gce4eb0d805_0_0">
            <a:extLst>
              <a:ext uri="{FF2B5EF4-FFF2-40B4-BE49-F238E27FC236}">
                <a16:creationId xmlns:a16="http://schemas.microsoft.com/office/drawing/2014/main" id="{635770FD-5118-9641-3441-13E4F0E62A49}"/>
              </a:ext>
            </a:extLst>
          </p:cNvPr>
          <p:cNvPicPr preferRelativeResize="0"/>
          <p:nvPr/>
        </p:nvPicPr>
        <p:blipFill>
          <a:blip r:embed="rId2">
            <a:alphaModFix/>
          </a:blip>
          <a:stretch>
            <a:fillRect/>
          </a:stretch>
        </p:blipFill>
        <p:spPr>
          <a:xfrm>
            <a:off x="7290607" y="3117453"/>
            <a:ext cx="2976418" cy="1143000"/>
          </a:xfrm>
          <a:prstGeom prst="rect">
            <a:avLst/>
          </a:prstGeom>
          <a:noFill/>
          <a:ln>
            <a:noFill/>
          </a:ln>
        </p:spPr>
      </p:pic>
    </p:spTree>
    <p:extLst>
      <p:ext uri="{BB962C8B-B14F-4D97-AF65-F5344CB8AC3E}">
        <p14:creationId xmlns:p14="http://schemas.microsoft.com/office/powerpoint/2010/main" val="1759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EPIUC Profesores">
      <a:dk1>
        <a:srgbClr val="595959"/>
      </a:dk1>
      <a:lt1>
        <a:sysClr val="window" lastClr="FFFFFF"/>
      </a:lt1>
      <a:dk2>
        <a:srgbClr val="44546A"/>
      </a:dk2>
      <a:lt2>
        <a:srgbClr val="E7E6E6"/>
      </a:lt2>
      <a:accent1>
        <a:srgbClr val="0176DE"/>
      </a:accent1>
      <a:accent2>
        <a:srgbClr val="FEC60D"/>
      </a:accent2>
      <a:accent3>
        <a:srgbClr val="173F8A"/>
      </a:accent3>
      <a:accent4>
        <a:srgbClr val="4ACC33"/>
      </a:accent4>
      <a:accent5>
        <a:srgbClr val="FFA412"/>
      </a:accent5>
      <a:accent6>
        <a:srgbClr val="0B7A75"/>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lnSpc>
            <a:spcPts val="2200"/>
          </a:lnSpc>
          <a:defRPr sz="1600" b="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13629</TotalTime>
  <Words>1115</Words>
  <Application>Microsoft Office PowerPoint</Application>
  <PresentationFormat>Panorámica</PresentationFormat>
  <Paragraphs>127</Paragraphs>
  <Slides>27</Slides>
  <Notes>0</Notes>
  <HiddenSlides>14</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27</vt:i4>
      </vt:variant>
    </vt:vector>
  </HeadingPairs>
  <TitlesOfParts>
    <vt:vector size="30" baseType="lpstr">
      <vt:lpstr>Arial</vt:lpstr>
      <vt:lpstr>Century Gothic</vt:lpstr>
      <vt:lpstr>Tema de Office</vt:lpstr>
      <vt:lpstr>Presentación de PowerPoint</vt:lpstr>
      <vt:lpstr>Reglas de oro </vt:lpstr>
      <vt:lpstr>Presentación de PowerPoint</vt:lpstr>
      <vt:lpstr>Presentación de PowerPoint</vt:lpstr>
      <vt:lpstr>Consulta</vt:lpstr>
      <vt:lpstr>Machine Learning dentro de Hadoop</vt:lpstr>
      <vt:lpstr>Spark MLlib</vt:lpstr>
      <vt:lpstr>SparkR</vt:lpstr>
      <vt:lpstr>Dask</vt:lpstr>
      <vt:lpstr>Tensorflow</vt:lpstr>
      <vt:lpstr>Pytorch</vt:lpstr>
      <vt:lpstr>AutoML</vt:lpstr>
      <vt:lpstr>Metas y entregables del Data Science</vt:lpstr>
      <vt:lpstr>Metas y entregables del Data Science</vt:lpstr>
      <vt:lpstr>¿Cuál es la ciencia detrás del Data Science?</vt:lpstr>
      <vt:lpstr>Lenguajes para Data Science</vt:lpstr>
      <vt:lpstr>Presentación de PowerPoint</vt:lpstr>
      <vt:lpstr>Diferencias entre: Data Science, Inteligencia Artificial y Aprendizaje autónomo</vt:lpstr>
      <vt:lpstr>¿Cómo el Data Science está transformado los negocio?</vt:lpstr>
      <vt:lpstr>Proceso del Data Science</vt:lpstr>
      <vt:lpstr>Planificación</vt:lpstr>
      <vt:lpstr>Construcción del modelo de datos</vt:lpstr>
      <vt:lpstr>Evaluar un modelo</vt:lpstr>
      <vt:lpstr>Explicar los modelos</vt:lpstr>
      <vt:lpstr>Implementar un modelo</vt:lpstr>
      <vt:lpstr>Monitoreo de los modelos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dc:creator>
  <cp:lastModifiedBy>Néstor Campos</cp:lastModifiedBy>
  <cp:revision>26</cp:revision>
  <dcterms:created xsi:type="dcterms:W3CDTF">2022-01-17T15:11:25Z</dcterms:created>
  <dcterms:modified xsi:type="dcterms:W3CDTF">2022-08-02T21:24:34Z</dcterms:modified>
</cp:coreProperties>
</file>